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68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709F93-649A-489A-BC36-4A5D4DF62D33}" type="datetimeFigureOut">
              <a:rPr lang="ru-RU" smtClean="0"/>
              <a:pPr/>
              <a:t>02.07.2017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F6786C-7C97-4EBB-A77F-C3B502205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6786C-7C97-4EBB-A77F-C3B5022058C5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6786C-7C97-4EBB-A77F-C3B5022058C5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6786C-7C97-4EBB-A77F-C3B5022058C5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214CF5FB-BBC6-4095-A65D-D624E6E31CA6}" type="datetimeFigureOut">
              <a:rPr lang="ru-RU" smtClean="0"/>
              <a:pPr/>
              <a:t>02.07.2017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86E2CA-B8AA-4D9F-A93D-65806F59AA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CF5FB-BBC6-4095-A65D-D624E6E31CA6}" type="datetimeFigureOut">
              <a:rPr lang="ru-RU" smtClean="0"/>
              <a:pPr/>
              <a:t>02.07.2017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6E2CA-B8AA-4D9F-A93D-65806F59AA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214CF5FB-BBC6-4095-A65D-D624E6E31CA6}" type="datetimeFigureOut">
              <a:rPr lang="ru-RU" smtClean="0"/>
              <a:pPr/>
              <a:t>02.07.2017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486E2CA-B8AA-4D9F-A93D-65806F59AA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CF5FB-BBC6-4095-A65D-D624E6E31CA6}" type="datetimeFigureOut">
              <a:rPr lang="ru-RU" smtClean="0"/>
              <a:pPr/>
              <a:t>02.07.2017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486E2CA-B8AA-4D9F-A93D-65806F59AA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CF5FB-BBC6-4095-A65D-D624E6E31CA6}" type="datetimeFigureOut">
              <a:rPr lang="ru-RU" smtClean="0"/>
              <a:pPr/>
              <a:t>02.07.2017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486E2CA-B8AA-4D9F-A93D-65806F59AA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214CF5FB-BBC6-4095-A65D-D624E6E31CA6}" type="datetimeFigureOut">
              <a:rPr lang="ru-RU" smtClean="0"/>
              <a:pPr/>
              <a:t>02.07.2017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486E2CA-B8AA-4D9F-A93D-65806F59AA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214CF5FB-BBC6-4095-A65D-D624E6E31CA6}" type="datetimeFigureOut">
              <a:rPr lang="ru-RU" smtClean="0"/>
              <a:pPr/>
              <a:t>02.07.2017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486E2CA-B8AA-4D9F-A93D-65806F59AA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CF5FB-BBC6-4095-A65D-D624E6E31CA6}" type="datetimeFigureOut">
              <a:rPr lang="ru-RU" smtClean="0"/>
              <a:pPr/>
              <a:t>02.07.2017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486E2CA-B8AA-4D9F-A93D-65806F59AA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CF5FB-BBC6-4095-A65D-D624E6E31CA6}" type="datetimeFigureOut">
              <a:rPr lang="ru-RU" smtClean="0"/>
              <a:pPr/>
              <a:t>02.07.2017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86E2CA-B8AA-4D9F-A93D-65806F59AA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CF5FB-BBC6-4095-A65D-D624E6E31CA6}" type="datetimeFigureOut">
              <a:rPr lang="ru-RU" smtClean="0"/>
              <a:pPr/>
              <a:t>02.07.2017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486E2CA-B8AA-4D9F-A93D-65806F59AA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214CF5FB-BBC6-4095-A65D-D624E6E31CA6}" type="datetimeFigureOut">
              <a:rPr lang="ru-RU" smtClean="0"/>
              <a:pPr/>
              <a:t>02.07.2017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486E2CA-B8AA-4D9F-A93D-65806F59AA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transition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14CF5FB-BBC6-4095-A65D-D624E6E31CA6}" type="datetimeFigureOut">
              <a:rPr lang="ru-RU" smtClean="0"/>
              <a:pPr/>
              <a:t>02.07.2017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486E2CA-B8AA-4D9F-A93D-65806F59AA1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push dir="u"/>
  </p:transition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64;&#1082;&#1086;&#1083;&#1072;_&#1072;&#1085;&#1075;&#1083;&#1080;&#1081;&#1089;&#1082;&#1080;&#1081;\4%20&#1082;&#1083;&#1072;&#1089;&#1089;\Spotlight%204%20Module%204%20480p.mp4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L:\&#1064;&#1082;&#1086;&#1083;&#1072;_&#1072;&#1085;&#1075;&#1083;&#1080;&#1081;&#1089;&#1082;&#1080;&#1081;\4%20&#1082;&#1083;&#1072;&#1089;&#1089;\Learning%20Wild%20Animals%20for%20Kids%20-%20Teaching%20Animals%20Video%20for%20Toddlers%20-%20Stacking%20Tsum%20Tsum%20Style.mp4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gif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332656"/>
            <a:ext cx="4320480" cy="1152128"/>
          </a:xfrm>
        </p:spPr>
        <p:txBody>
          <a:bodyPr>
            <a:normAutofit/>
          </a:bodyPr>
          <a:lstStyle/>
          <a:p>
            <a:pPr algn="ctr"/>
            <a:r>
              <a:rPr lang="en-US" sz="6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Animals</a:t>
            </a:r>
            <a:endParaRPr lang="ru-RU" sz="66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44008" y="6021288"/>
            <a:ext cx="44999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Made by: </a:t>
            </a:r>
            <a:r>
              <a:rPr lang="en-US" i="1" dirty="0" err="1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Nazarova</a:t>
            </a:r>
            <a:r>
              <a:rPr lang="en-US" i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I.M., </a:t>
            </a:r>
          </a:p>
          <a:p>
            <a:pPr algn="ctr"/>
            <a:r>
              <a:rPr lang="en-US" i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en-US" i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eacher of English, </a:t>
            </a:r>
            <a:r>
              <a:rPr lang="en-US" i="1" dirty="0" err="1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Nikitskaya</a:t>
            </a:r>
            <a:r>
              <a:rPr lang="en-US" i="1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secondary school</a:t>
            </a:r>
            <a:endParaRPr lang="ru-RU" i="1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4578" name="Picture 2" descr="http://www.clipartdude.com/clip-arts/565/re-animalitos-56524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83768" y="404664"/>
            <a:ext cx="6232151" cy="5472608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467544" y="1700808"/>
            <a:ext cx="8396850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5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 </a:t>
            </a:r>
            <a:r>
              <a:rPr lang="en-US" sz="15000" b="1" cap="none" spc="50" dirty="0" smtClean="0">
                <a:ln w="11430"/>
                <a:solidFill>
                  <a:srgbClr val="92D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 </a:t>
            </a:r>
            <a:r>
              <a:rPr lang="en-US" sz="150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  </a:t>
            </a:r>
            <a:r>
              <a:rPr lang="en-US" sz="150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 </a:t>
            </a:r>
            <a:r>
              <a:rPr lang="en-US" sz="15000" b="1" cap="none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</a:t>
            </a:r>
            <a:endParaRPr lang="ru-RU" sz="15000" b="1" cap="none" spc="50" dirty="0">
              <a:ln w="11430"/>
              <a:solidFill>
                <a:srgbClr val="00B0F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323528" y="1988840"/>
            <a:ext cx="1729679" cy="1728217"/>
            <a:chOff x="4103678" y="1580454"/>
            <a:chExt cx="1373007" cy="1559225"/>
          </a:xfrm>
        </p:grpSpPr>
        <p:pic>
          <p:nvPicPr>
            <p:cNvPr id="5" name="Рисунок 4" descr="post-it-150262_640.png"/>
            <p:cNvPicPr/>
            <p:nvPr/>
          </p:nvPicPr>
          <p:blipFill>
            <a:blip r:embed="rId2" cstate="print"/>
            <a:srcRect l="23346" r="20346"/>
            <a:stretch>
              <a:fillRect/>
            </a:stretch>
          </p:blipFill>
          <p:spPr>
            <a:xfrm rot="21444166">
              <a:off x="4103678" y="1580454"/>
              <a:ext cx="1373007" cy="155894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6" name="Прямоугольник 5"/>
            <p:cNvSpPr/>
            <p:nvPr/>
          </p:nvSpPr>
          <p:spPr>
            <a:xfrm>
              <a:off x="4220350" y="2306636"/>
              <a:ext cx="430344" cy="83304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1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1979712" y="1988840"/>
            <a:ext cx="1729679" cy="1728217"/>
            <a:chOff x="4103678" y="1580454"/>
            <a:chExt cx="1373007" cy="1559225"/>
          </a:xfrm>
        </p:grpSpPr>
        <p:pic>
          <p:nvPicPr>
            <p:cNvPr id="8" name="Рисунок 7" descr="post-it-150262_640.png"/>
            <p:cNvPicPr/>
            <p:nvPr/>
          </p:nvPicPr>
          <p:blipFill>
            <a:blip r:embed="rId2" cstate="print"/>
            <a:srcRect l="23346" r="20346"/>
            <a:stretch>
              <a:fillRect/>
            </a:stretch>
          </p:blipFill>
          <p:spPr>
            <a:xfrm rot="21444166">
              <a:off x="4103678" y="1580454"/>
              <a:ext cx="1373007" cy="155894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Прямоугольник 8"/>
            <p:cNvSpPr/>
            <p:nvPr/>
          </p:nvSpPr>
          <p:spPr>
            <a:xfrm>
              <a:off x="4213987" y="2306636"/>
              <a:ext cx="443068" cy="83304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n-US" sz="5400" b="1" spc="50" dirty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2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3707904" y="2060848"/>
            <a:ext cx="1729679" cy="1728217"/>
            <a:chOff x="4103678" y="1580454"/>
            <a:chExt cx="1373007" cy="1559225"/>
          </a:xfrm>
        </p:grpSpPr>
        <p:pic>
          <p:nvPicPr>
            <p:cNvPr id="11" name="Рисунок 10" descr="post-it-150262_640.png"/>
            <p:cNvPicPr/>
            <p:nvPr/>
          </p:nvPicPr>
          <p:blipFill>
            <a:blip r:embed="rId2" cstate="print"/>
            <a:srcRect l="23346" r="20346"/>
            <a:stretch>
              <a:fillRect/>
            </a:stretch>
          </p:blipFill>
          <p:spPr>
            <a:xfrm rot="21444166">
              <a:off x="4103678" y="1580454"/>
              <a:ext cx="1373007" cy="155894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2" name="Прямоугольник 11"/>
            <p:cNvSpPr/>
            <p:nvPr/>
          </p:nvSpPr>
          <p:spPr>
            <a:xfrm>
              <a:off x="4213987" y="2306636"/>
              <a:ext cx="443068" cy="83304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n-US" sz="5400" b="1" spc="50" dirty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3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5220072" y="2060848"/>
            <a:ext cx="1729679" cy="1728217"/>
            <a:chOff x="4103678" y="1580454"/>
            <a:chExt cx="1373007" cy="1559225"/>
          </a:xfrm>
        </p:grpSpPr>
        <p:pic>
          <p:nvPicPr>
            <p:cNvPr id="14" name="Рисунок 13" descr="post-it-150262_640.png"/>
            <p:cNvPicPr/>
            <p:nvPr/>
          </p:nvPicPr>
          <p:blipFill>
            <a:blip r:embed="rId2" cstate="print"/>
            <a:srcRect l="23346" r="20346"/>
            <a:stretch>
              <a:fillRect/>
            </a:stretch>
          </p:blipFill>
          <p:spPr>
            <a:xfrm rot="21444166">
              <a:off x="4103678" y="1580454"/>
              <a:ext cx="1373007" cy="155894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5" name="Прямоугольник 14"/>
            <p:cNvSpPr/>
            <p:nvPr/>
          </p:nvSpPr>
          <p:spPr>
            <a:xfrm>
              <a:off x="4213987" y="2306636"/>
              <a:ext cx="443068" cy="83304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n-US" sz="5400" b="1" spc="50" dirty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4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7020272" y="2060848"/>
            <a:ext cx="1729679" cy="1728217"/>
            <a:chOff x="4103678" y="1580454"/>
            <a:chExt cx="1373007" cy="1559225"/>
          </a:xfrm>
        </p:grpSpPr>
        <p:pic>
          <p:nvPicPr>
            <p:cNvPr id="17" name="Рисунок 16" descr="post-it-150262_640.png"/>
            <p:cNvPicPr/>
            <p:nvPr/>
          </p:nvPicPr>
          <p:blipFill>
            <a:blip r:embed="rId2" cstate="print"/>
            <a:srcRect l="23346" r="20346"/>
            <a:stretch>
              <a:fillRect/>
            </a:stretch>
          </p:blipFill>
          <p:spPr>
            <a:xfrm rot="21444166">
              <a:off x="4103678" y="1580454"/>
              <a:ext cx="1373007" cy="155894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8" name="Прямоугольник 17"/>
            <p:cNvSpPr/>
            <p:nvPr/>
          </p:nvSpPr>
          <p:spPr>
            <a:xfrm>
              <a:off x="4213987" y="2306636"/>
              <a:ext cx="443068" cy="83304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n-US" sz="54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5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pic>
        <p:nvPicPr>
          <p:cNvPr id="23554" name="Picture 2" descr="http://www.clipartster.com/images/267/sign-in-report-abuse-print-page-powered-by-google-sites-GGE0BA-clipar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059832" y="3501008"/>
            <a:ext cx="4562872" cy="3041915"/>
          </a:xfrm>
          <a:prstGeom prst="rect">
            <a:avLst/>
          </a:prstGeom>
          <a:noFill/>
        </p:spPr>
      </p:pic>
      <p:pic>
        <p:nvPicPr>
          <p:cNvPr id="22" name="Picture 6" descr="http://dombee.info/style_emoticons/default/fireworks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5229200"/>
            <a:ext cx="1143000" cy="857251"/>
          </a:xfrm>
          <a:prstGeom prst="rect">
            <a:avLst/>
          </a:prstGeom>
          <a:noFill/>
        </p:spPr>
      </p:pic>
      <p:sp>
        <p:nvSpPr>
          <p:cNvPr id="23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153400" cy="990600"/>
          </a:xfrm>
        </p:spPr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Animals: Guess!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628800"/>
            <a:ext cx="8496944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5000" b="1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</a:t>
            </a:r>
            <a:r>
              <a:rPr lang="en-US" sz="1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15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O </a:t>
            </a:r>
            <a:r>
              <a:rPr lang="en-US" sz="15000" b="1" cap="none" spc="50" dirty="0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</a:t>
            </a:r>
            <a:r>
              <a:rPr lang="en-US" sz="15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150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</a:t>
            </a:r>
            <a:r>
              <a:rPr lang="en-US" sz="15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15000" b="1" cap="none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</a:t>
            </a:r>
          </a:p>
          <a:p>
            <a:pPr algn="ctr"/>
            <a:r>
              <a:rPr lang="en-US" sz="15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</a:t>
            </a:r>
            <a:r>
              <a:rPr lang="en-US" sz="1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150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</a:t>
            </a:r>
            <a:endParaRPr lang="ru-RU" sz="150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539552" y="2132856"/>
            <a:ext cx="1729679" cy="1728217"/>
            <a:chOff x="4103678" y="1580454"/>
            <a:chExt cx="1373007" cy="1559225"/>
          </a:xfrm>
        </p:grpSpPr>
        <p:pic>
          <p:nvPicPr>
            <p:cNvPr id="6" name="Рисунок 5" descr="post-it-150262_640.png"/>
            <p:cNvPicPr/>
            <p:nvPr/>
          </p:nvPicPr>
          <p:blipFill>
            <a:blip r:embed="rId2" cstate="print"/>
            <a:srcRect l="23346" r="20346"/>
            <a:stretch>
              <a:fillRect/>
            </a:stretch>
          </p:blipFill>
          <p:spPr>
            <a:xfrm rot="21444166">
              <a:off x="4103678" y="1580454"/>
              <a:ext cx="1373007" cy="155894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7" name="Прямоугольник 6"/>
            <p:cNvSpPr/>
            <p:nvPr/>
          </p:nvSpPr>
          <p:spPr>
            <a:xfrm>
              <a:off x="4220350" y="2306636"/>
              <a:ext cx="430344" cy="83304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1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2123728" y="2132856"/>
            <a:ext cx="1729679" cy="1728217"/>
            <a:chOff x="4103678" y="1580454"/>
            <a:chExt cx="1373007" cy="1559225"/>
          </a:xfrm>
        </p:grpSpPr>
        <p:pic>
          <p:nvPicPr>
            <p:cNvPr id="9" name="Рисунок 8" descr="post-it-150262_640.png"/>
            <p:cNvPicPr/>
            <p:nvPr/>
          </p:nvPicPr>
          <p:blipFill>
            <a:blip r:embed="rId2" cstate="print"/>
            <a:srcRect l="23346" r="20346"/>
            <a:stretch>
              <a:fillRect/>
            </a:stretch>
          </p:blipFill>
          <p:spPr>
            <a:xfrm rot="21444166">
              <a:off x="4103678" y="1580454"/>
              <a:ext cx="1373007" cy="155894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" name="Прямоугольник 9"/>
            <p:cNvSpPr/>
            <p:nvPr/>
          </p:nvSpPr>
          <p:spPr>
            <a:xfrm>
              <a:off x="4213987" y="2306636"/>
              <a:ext cx="443068" cy="83304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n-US" sz="5400" b="1" spc="50" dirty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2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3851920" y="2060848"/>
            <a:ext cx="1729679" cy="1728217"/>
            <a:chOff x="4103678" y="1580454"/>
            <a:chExt cx="1373007" cy="1559225"/>
          </a:xfrm>
        </p:grpSpPr>
        <p:pic>
          <p:nvPicPr>
            <p:cNvPr id="12" name="Рисунок 11" descr="post-it-150262_640.png"/>
            <p:cNvPicPr/>
            <p:nvPr/>
          </p:nvPicPr>
          <p:blipFill>
            <a:blip r:embed="rId2" cstate="print"/>
            <a:srcRect l="23346" r="20346"/>
            <a:stretch>
              <a:fillRect/>
            </a:stretch>
          </p:blipFill>
          <p:spPr>
            <a:xfrm rot="21444166">
              <a:off x="4103678" y="1580454"/>
              <a:ext cx="1373007" cy="155894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3" name="Прямоугольник 12"/>
            <p:cNvSpPr/>
            <p:nvPr/>
          </p:nvSpPr>
          <p:spPr>
            <a:xfrm>
              <a:off x="4213987" y="2306636"/>
              <a:ext cx="443068" cy="83304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n-US" sz="5400" b="1" spc="50" dirty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3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5580112" y="2060848"/>
            <a:ext cx="1729679" cy="1728217"/>
            <a:chOff x="4103678" y="1580454"/>
            <a:chExt cx="1373007" cy="1559225"/>
          </a:xfrm>
        </p:grpSpPr>
        <p:pic>
          <p:nvPicPr>
            <p:cNvPr id="15" name="Рисунок 14" descr="post-it-150262_640.png"/>
            <p:cNvPicPr/>
            <p:nvPr/>
          </p:nvPicPr>
          <p:blipFill>
            <a:blip r:embed="rId2" cstate="print"/>
            <a:srcRect l="23346" r="20346"/>
            <a:stretch>
              <a:fillRect/>
            </a:stretch>
          </p:blipFill>
          <p:spPr>
            <a:xfrm rot="21444166">
              <a:off x="4103678" y="1580454"/>
              <a:ext cx="1373007" cy="155894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6" name="Прямоугольник 15"/>
            <p:cNvSpPr/>
            <p:nvPr/>
          </p:nvSpPr>
          <p:spPr>
            <a:xfrm>
              <a:off x="4213987" y="2306636"/>
              <a:ext cx="443068" cy="83304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n-US" sz="5400" b="1" spc="50" dirty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4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7164288" y="2132856"/>
            <a:ext cx="1729679" cy="1728217"/>
            <a:chOff x="4103678" y="1580454"/>
            <a:chExt cx="1373007" cy="1559225"/>
          </a:xfrm>
        </p:grpSpPr>
        <p:pic>
          <p:nvPicPr>
            <p:cNvPr id="18" name="Рисунок 17" descr="post-it-150262_640.png"/>
            <p:cNvPicPr/>
            <p:nvPr/>
          </p:nvPicPr>
          <p:blipFill>
            <a:blip r:embed="rId2" cstate="print"/>
            <a:srcRect l="23346" r="20346"/>
            <a:stretch>
              <a:fillRect/>
            </a:stretch>
          </p:blipFill>
          <p:spPr>
            <a:xfrm rot="21444166">
              <a:off x="4103678" y="1580454"/>
              <a:ext cx="1373007" cy="155894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9" name="Прямоугольник 18"/>
            <p:cNvSpPr/>
            <p:nvPr/>
          </p:nvSpPr>
          <p:spPr>
            <a:xfrm>
              <a:off x="4213987" y="2306636"/>
              <a:ext cx="443068" cy="83304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n-US" sz="54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5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2483768" y="4221088"/>
            <a:ext cx="1729679" cy="1728217"/>
            <a:chOff x="4103678" y="1580454"/>
            <a:chExt cx="1373007" cy="1559225"/>
          </a:xfrm>
        </p:grpSpPr>
        <p:pic>
          <p:nvPicPr>
            <p:cNvPr id="21" name="Рисунок 20" descr="post-it-150262_640.png"/>
            <p:cNvPicPr/>
            <p:nvPr/>
          </p:nvPicPr>
          <p:blipFill>
            <a:blip r:embed="rId2" cstate="print"/>
            <a:srcRect l="23346" r="20346"/>
            <a:stretch>
              <a:fillRect/>
            </a:stretch>
          </p:blipFill>
          <p:spPr>
            <a:xfrm rot="21444166">
              <a:off x="4103678" y="1580454"/>
              <a:ext cx="1373007" cy="155894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2" name="Прямоугольник 21"/>
            <p:cNvSpPr/>
            <p:nvPr/>
          </p:nvSpPr>
          <p:spPr>
            <a:xfrm>
              <a:off x="4213987" y="2306636"/>
              <a:ext cx="443068" cy="83304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n-US" sz="5400" b="1" spc="50" dirty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6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4211960" y="4293096"/>
            <a:ext cx="1729679" cy="1728217"/>
            <a:chOff x="4103678" y="1580454"/>
            <a:chExt cx="1373007" cy="1559225"/>
          </a:xfrm>
        </p:grpSpPr>
        <p:pic>
          <p:nvPicPr>
            <p:cNvPr id="24" name="Рисунок 23" descr="post-it-150262_640.png"/>
            <p:cNvPicPr/>
            <p:nvPr/>
          </p:nvPicPr>
          <p:blipFill>
            <a:blip r:embed="rId2" cstate="print"/>
            <a:srcRect l="23346" r="20346"/>
            <a:stretch>
              <a:fillRect/>
            </a:stretch>
          </p:blipFill>
          <p:spPr>
            <a:xfrm rot="21444166">
              <a:off x="4103678" y="1580454"/>
              <a:ext cx="1373007" cy="155894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5" name="Прямоугольник 24"/>
            <p:cNvSpPr/>
            <p:nvPr/>
          </p:nvSpPr>
          <p:spPr>
            <a:xfrm>
              <a:off x="4213987" y="2306636"/>
              <a:ext cx="443068" cy="83304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n-US" sz="5400" b="1" spc="50" dirty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7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pic>
        <p:nvPicPr>
          <p:cNvPr id="24578" name="Picture 2" descr="http://cliparts.co/cliparts/Big/KLK/BigKLKrB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99004">
            <a:off x="5445657" y="4451897"/>
            <a:ext cx="3486705" cy="1908972"/>
          </a:xfrm>
          <a:prstGeom prst="rect">
            <a:avLst/>
          </a:prstGeom>
          <a:noFill/>
        </p:spPr>
      </p:pic>
      <p:pic>
        <p:nvPicPr>
          <p:cNvPr id="28" name="Picture 6" descr="http://dombee.info/style_emoticons/default/fireworks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5229200"/>
            <a:ext cx="1143000" cy="857251"/>
          </a:xfrm>
          <a:prstGeom prst="rect">
            <a:avLst/>
          </a:prstGeom>
          <a:noFill/>
        </p:spPr>
      </p:pic>
      <p:sp>
        <p:nvSpPr>
          <p:cNvPr id="29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153400" cy="990600"/>
          </a:xfrm>
        </p:spPr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Animals: Guess!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1772816"/>
            <a:ext cx="3599312" cy="4495800"/>
          </a:xfrm>
        </p:spPr>
        <p:txBody>
          <a:bodyPr>
            <a:noAutofit/>
          </a:bodyPr>
          <a:lstStyle/>
          <a:p>
            <a:r>
              <a:rPr lang="en-US" sz="48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Make food</a:t>
            </a:r>
          </a:p>
          <a:p>
            <a:r>
              <a:rPr lang="en-US" sz="48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Show</a:t>
            </a:r>
          </a:p>
          <a:p>
            <a:r>
              <a:rPr lang="en-US" sz="48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Lunchtime</a:t>
            </a:r>
          </a:p>
          <a:p>
            <a:r>
              <a:rPr lang="en-US" sz="48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Clap for lunch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572000" y="1844824"/>
            <a:ext cx="4104456" cy="44958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20040" lvl="0" indent="-320040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</a:pPr>
            <a:r>
              <a:rPr kumimoji="0" lang="en-US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4400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Обед</a:t>
            </a:r>
            <a:endParaRPr kumimoji="0" lang="en-US" sz="4400" b="0" i="1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20040" marR="0" lvl="0" indent="-32004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/>
              </a:buClr>
              <a:buSzPct val="60000"/>
              <a:buFont typeface="Wingdings"/>
              <a:buChar char=""/>
              <a:tabLst/>
              <a:defRPr/>
            </a:pPr>
            <a:r>
              <a:rPr kumimoji="0" lang="en-US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Просить еду (хлопать)</a:t>
            </a:r>
            <a:endParaRPr kumimoji="0" lang="en-US" sz="4400" b="0" i="1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20040" lvl="0" indent="-320040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</a:pPr>
            <a:r>
              <a:rPr kumimoji="0" lang="en-US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4400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Показывать</a:t>
            </a:r>
            <a:endParaRPr kumimoji="0" lang="en-US" sz="4400" b="0" i="1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20040" lvl="0" indent="-320040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</a:pPr>
            <a:r>
              <a:rPr kumimoji="0" lang="en-US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4400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Готовить еду</a:t>
            </a:r>
            <a:endParaRPr kumimoji="0" lang="en-US" sz="4400" b="0" i="1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153400" cy="990600"/>
          </a:xfrm>
        </p:spPr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Animals: At the Zoo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" name="Скругленная соединительная линия 6"/>
          <p:cNvCxnSpPr/>
          <p:nvPr/>
        </p:nvCxnSpPr>
        <p:spPr>
          <a:xfrm rot="16200000" flipH="1">
            <a:off x="2735796" y="3392996"/>
            <a:ext cx="3024336" cy="648072"/>
          </a:xfrm>
          <a:prstGeom prst="curvedConnector3">
            <a:avLst>
              <a:gd name="adj1" fmla="val 50720"/>
            </a:avLst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Скругленная соединительная линия 9"/>
          <p:cNvCxnSpPr/>
          <p:nvPr/>
        </p:nvCxnSpPr>
        <p:spPr>
          <a:xfrm>
            <a:off x="2627784" y="3068960"/>
            <a:ext cx="2016224" cy="1368152"/>
          </a:xfrm>
          <a:prstGeom prst="curvedConnector3">
            <a:avLst>
              <a:gd name="adj1" fmla="val 54859"/>
            </a:avLst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Скругленная соединительная линия 12"/>
          <p:cNvCxnSpPr/>
          <p:nvPr/>
        </p:nvCxnSpPr>
        <p:spPr>
          <a:xfrm rot="5400000" flipH="1" flipV="1">
            <a:off x="3455876" y="2600908"/>
            <a:ext cx="1440160" cy="1224136"/>
          </a:xfrm>
          <a:prstGeom prst="curvedConnector3">
            <a:avLst>
              <a:gd name="adj1" fmla="val 71920"/>
            </a:avLst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6" name="Скругленная соединительная линия 15"/>
          <p:cNvCxnSpPr/>
          <p:nvPr/>
        </p:nvCxnSpPr>
        <p:spPr>
          <a:xfrm flipV="1">
            <a:off x="2483768" y="3140968"/>
            <a:ext cx="2160240" cy="2016224"/>
          </a:xfrm>
          <a:prstGeom prst="curvedConnector3">
            <a:avLst>
              <a:gd name="adj1" fmla="val 63606"/>
            </a:avLst>
          </a:prstGeom>
          <a:ln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153400" cy="990600"/>
          </a:xfrm>
        </p:spPr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Animals: At the Zoo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Spotlight 4 Module 4 480p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987824" y="1700808"/>
            <a:ext cx="3456384" cy="2592288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467544" y="4509120"/>
            <a:ext cx="849694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What do seals do at lunchtime?</a:t>
            </a:r>
            <a:endParaRPr lang="ru-RU" sz="44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576" y="5301208"/>
            <a:ext cx="360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A) They swim</a:t>
            </a:r>
            <a:endParaRPr lang="ru-RU" sz="4400" i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16016" y="5301208"/>
            <a:ext cx="38884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B) They clap for lunch</a:t>
            </a:r>
            <a:endParaRPr lang="ru-RU" sz="4400" i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95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40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1" presetID="34" presetClass="emph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 build="allAtOnce"/>
      <p:bldP spid="9" grpId="1" build="allAtOnce"/>
      <p:bldP spid="9" grpId="2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700808"/>
            <a:ext cx="8568952" cy="4680520"/>
          </a:xfrm>
        </p:spPr>
        <p:txBody>
          <a:bodyPr>
            <a:normAutofit lnSpcReduction="10000"/>
          </a:bodyPr>
          <a:lstStyle/>
          <a:p>
            <a:pPr marL="514350" indent="-514350" algn="ctr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 When do the children go to the Zoo?</a:t>
            </a:r>
          </a:p>
          <a:p>
            <a:pPr marL="514350" indent="-514350" algn="ctr">
              <a:buAutoNum type="arabicParenR"/>
            </a:pP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 What animals do they see?</a:t>
            </a:r>
          </a:p>
          <a:p>
            <a:pPr algn="ctr">
              <a:buNone/>
            </a:pP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3) What animals does the girl like? Why?</a:t>
            </a:r>
          </a:p>
          <a:p>
            <a:pPr algn="ctr">
              <a:buNone/>
            </a:pP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4) What animals does the boy like?</a:t>
            </a:r>
          </a:p>
          <a:p>
            <a:pPr algn="ctr">
              <a:buNone/>
            </a:pP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5) Do the children like the Zoo?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153400" cy="990600"/>
          </a:xfrm>
        </p:spPr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Animals: Reading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47864" y="2132856"/>
            <a:ext cx="243226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i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</a:t>
            </a:r>
            <a:r>
              <a:rPr lang="en-US" sz="3200" i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 11 o’clock</a:t>
            </a:r>
            <a:endParaRPr lang="ru-RU" sz="3200" i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3068960"/>
            <a:ext cx="889248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monkeys, elephants, tigers, giraffes, bears, crocodiles </a:t>
            </a:r>
            <a:endParaRPr lang="ru-RU" sz="3200" b="1" i="1" cap="none" spc="50" dirty="0">
              <a:ln w="1143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4077072"/>
            <a:ext cx="889248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monkeys (they are funny) </a:t>
            </a:r>
            <a:endParaRPr lang="ru-RU" sz="3200" b="1" i="1" cap="none" spc="50" dirty="0">
              <a:ln w="1143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75856" y="5013176"/>
            <a:ext cx="273630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white bears </a:t>
            </a:r>
            <a:endParaRPr lang="ru-RU" sz="3200" b="1" i="1" cap="none" spc="50" dirty="0">
              <a:ln w="1143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03848" y="6021288"/>
            <a:ext cx="273630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Yes, they do </a:t>
            </a:r>
            <a:endParaRPr lang="ru-RU" sz="3200" b="1" i="1" cap="none" spc="50" dirty="0">
              <a:ln w="1143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  <p:bldP spid="6" grpId="0"/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Fill in the gaps.</a:t>
            </a:r>
            <a:endParaRPr lang="ru-RU" sz="3600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en-US" sz="3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A) We can see many animals: ________ and elephants, tigers and _________.</a:t>
            </a:r>
            <a:endParaRPr lang="ru-RU" sz="3600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en-US" sz="3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B) We can see many birds too: green and ________, ________ and white.</a:t>
            </a:r>
            <a:endParaRPr lang="ru-RU" sz="3600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en-US" sz="36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C) Monkeys can ______ and _______ very well.</a:t>
            </a:r>
            <a:endParaRPr lang="ru-RU" sz="3600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153400" cy="990600"/>
          </a:xfrm>
        </p:spPr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Animals: Reading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28184" y="2204864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monkeys</a:t>
            </a:r>
            <a:endParaRPr lang="ru-RU" sz="3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84168" y="2708920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giraffes</a:t>
            </a:r>
            <a:endParaRPr lang="ru-RU" sz="3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7624" y="3933056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blue</a:t>
            </a:r>
            <a:endParaRPr lang="ru-RU" sz="3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75856" y="3933056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black</a:t>
            </a:r>
            <a:endParaRPr lang="ru-RU" sz="3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35896" y="4581128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run</a:t>
            </a:r>
            <a:endParaRPr lang="ru-RU" sz="3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84168" y="4581128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jump</a:t>
            </a:r>
            <a:endParaRPr lang="ru-RU" sz="3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447" t="58511" r="36233" b="9574"/>
          <a:stretch>
            <a:fillRect/>
          </a:stretch>
        </p:blipFill>
        <p:spPr bwMode="auto">
          <a:xfrm>
            <a:off x="692042" y="1628800"/>
            <a:ext cx="7624374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3767" t="65439" r="6383" b="9574"/>
          <a:stretch>
            <a:fillRect/>
          </a:stretch>
        </p:blipFill>
        <p:spPr bwMode="auto">
          <a:xfrm>
            <a:off x="3059832" y="4365104"/>
            <a:ext cx="3456384" cy="2314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Умножение 5"/>
          <p:cNvSpPr/>
          <p:nvPr/>
        </p:nvSpPr>
        <p:spPr>
          <a:xfrm>
            <a:off x="1115616" y="3789040"/>
            <a:ext cx="504056" cy="576064"/>
          </a:xfrm>
          <a:prstGeom prst="mathMultiply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множение 6"/>
          <p:cNvSpPr/>
          <p:nvPr/>
        </p:nvSpPr>
        <p:spPr>
          <a:xfrm>
            <a:off x="3059832" y="5517232"/>
            <a:ext cx="504056" cy="576064"/>
          </a:xfrm>
          <a:prstGeom prst="mathMultiply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153400" cy="990600"/>
          </a:xfrm>
        </p:spPr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Animals: Reading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5255496" cy="4495800"/>
          </a:xfrm>
        </p:spPr>
        <p:txBody>
          <a:bodyPr>
            <a:normAutofit/>
          </a:bodyPr>
          <a:lstStyle/>
          <a:p>
            <a:r>
              <a:rPr lang="en-GB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I’ve got a long mouth</a:t>
            </a:r>
            <a:endParaRPr lang="ru-RU" sz="4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GB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I’ve got short legs</a:t>
            </a:r>
            <a:endParaRPr lang="ru-RU" sz="4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GB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I’ve got a long tail</a:t>
            </a:r>
          </a:p>
          <a:p>
            <a:r>
              <a:rPr lang="en-GB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am green</a:t>
            </a:r>
          </a:p>
          <a:p>
            <a:r>
              <a:rPr lang="en-GB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eat other animals</a:t>
            </a:r>
            <a:endParaRPr lang="ru-RU" sz="4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GB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Who am I?</a:t>
            </a: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Animals: Who am I?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http://www.clipartster.com/images/299/clipart-crocodile-coloured-qHpXLX-clipar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2348880"/>
            <a:ext cx="3682010" cy="3744416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5255496" cy="4495800"/>
          </a:xfrm>
        </p:spPr>
        <p:txBody>
          <a:bodyPr>
            <a:normAutofit/>
          </a:bodyPr>
          <a:lstStyle/>
          <a:p>
            <a:r>
              <a:rPr lang="en-GB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I’ve got long legs</a:t>
            </a:r>
            <a:endParaRPr lang="ru-RU" sz="4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GB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I’ve got a long neck</a:t>
            </a:r>
            <a:endParaRPr lang="ru-RU" sz="4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GB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I’ve got a small body and head</a:t>
            </a:r>
          </a:p>
          <a:p>
            <a:r>
              <a:rPr lang="en-GB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am yellow and brown</a:t>
            </a:r>
            <a:endParaRPr lang="ru-RU" sz="4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GB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Who am I?</a:t>
            </a: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Animals: Who am I?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22" name="Picture 2" descr="http://www.clipartfinders.com/clipart/31/fotos-cartoon-giraffe-clip-art-3102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980728"/>
            <a:ext cx="4104456" cy="5562958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4679432" cy="4495800"/>
          </a:xfrm>
        </p:spPr>
        <p:txBody>
          <a:bodyPr>
            <a:normAutofit/>
          </a:bodyPr>
          <a:lstStyle/>
          <a:p>
            <a:r>
              <a:rPr lang="en-GB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I’ve got two tusks</a:t>
            </a:r>
            <a:endParaRPr lang="ru-RU" sz="4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GB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I’ve got a trunk</a:t>
            </a:r>
            <a:endParaRPr lang="ru-RU" sz="4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GB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I’ve got a big body</a:t>
            </a:r>
          </a:p>
          <a:p>
            <a:r>
              <a:rPr lang="en-GB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I’ve got small eyes and big ears</a:t>
            </a:r>
            <a:endParaRPr lang="ru-RU" sz="4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GB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Who am I?</a:t>
            </a: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Animals: Who am I?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1746" name="Picture 2" descr="http://cliparts.co/cliparts/kTM/beM/kTMbeMKjc.png"/>
          <p:cNvPicPr>
            <a:picLocks noChangeAspect="1" noChangeArrowheads="1"/>
          </p:cNvPicPr>
          <p:nvPr/>
        </p:nvPicPr>
        <p:blipFill>
          <a:blip r:embed="rId3" cstate="print"/>
          <a:srcRect l="10812" r="8094"/>
          <a:stretch>
            <a:fillRect/>
          </a:stretch>
        </p:blipFill>
        <p:spPr bwMode="auto">
          <a:xfrm>
            <a:off x="4733510" y="2060848"/>
            <a:ext cx="4410490" cy="3816424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Animals: Learn!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Learning Wild Animals for Kids - Teaching Animals Video for Toddlers - Stacking Tsum Tsum Style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611560" y="1844824"/>
            <a:ext cx="8135888" cy="4576437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4103368" cy="4495800"/>
          </a:xfrm>
        </p:spPr>
        <p:txBody>
          <a:bodyPr>
            <a:normAutofit lnSpcReduction="10000"/>
          </a:bodyPr>
          <a:lstStyle/>
          <a:p>
            <a:r>
              <a:rPr lang="en-GB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I’ve got a long beautiful tail</a:t>
            </a:r>
            <a:endParaRPr lang="ru-RU" sz="4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GB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I’ve got two wings</a:t>
            </a:r>
            <a:endParaRPr lang="ru-RU" sz="4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GB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I’ve got feathers and a beak</a:t>
            </a:r>
          </a:p>
          <a:p>
            <a:r>
              <a:rPr lang="en-GB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am a big bird</a:t>
            </a:r>
            <a:endParaRPr lang="ru-RU" sz="4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GB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Who am I?</a:t>
            </a: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Animals: Who am I?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3794" name="Picture 2" descr="http://www.cliparthut.com/clip-arts/839/peacock-feather-clip-art-83911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7168" y="1076969"/>
            <a:ext cx="4336832" cy="5781031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4679432" cy="4853136"/>
          </a:xfrm>
        </p:spPr>
        <p:txBody>
          <a:bodyPr>
            <a:normAutofit/>
          </a:bodyPr>
          <a:lstStyle/>
          <a:p>
            <a:r>
              <a:rPr lang="en-GB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I’ve got legs and hands</a:t>
            </a:r>
            <a:endParaRPr lang="ru-RU" sz="4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GB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I’ve got short fur</a:t>
            </a:r>
            <a:endParaRPr lang="ru-RU" sz="4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GB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I’ve got a long tail</a:t>
            </a:r>
          </a:p>
          <a:p>
            <a:r>
              <a:rPr lang="en-GB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look like a human</a:t>
            </a:r>
            <a:endParaRPr lang="ru-RU" sz="4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GB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Who am I?</a:t>
            </a: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Animals: Who am I?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7890" name="Picture 2" descr="http://images.clipartpanda.com/monkey-clipart-yikLagki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9464" y="1772816"/>
            <a:ext cx="4824536" cy="4824536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800" decel="100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1115616" y="3501008"/>
            <a:ext cx="4320480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you</a:t>
            </a:r>
            <a:br>
              <a:rPr lang="en-US" sz="6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6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your</a:t>
            </a:r>
            <a:br>
              <a:rPr lang="en-US" sz="6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6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attention!</a:t>
            </a:r>
            <a:endParaRPr lang="ru-RU" sz="66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8916" name="Picture 4" descr="https://s-media-cache-ak0.pinimg.com/originals/3f/a5/cb/3fa5cbcaefdf48b8df8129b5df10deb4.gif"/>
          <p:cNvPicPr>
            <a:picLocks noChangeAspect="1" noChangeArrowheads="1" noCrop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8024" y="1268760"/>
            <a:ext cx="4192899" cy="4104456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Animals: Quiz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2" name="Picture 2" descr="https://www.discountafricanhunts.com/editoruploadfiles/images/Lion%20Cartoon%202_600x60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1556792"/>
            <a:ext cx="2088232" cy="2088232"/>
          </a:xfrm>
          <a:prstGeom prst="rect">
            <a:avLst/>
          </a:prstGeom>
          <a:noFill/>
        </p:spPr>
      </p:pic>
      <p:pic>
        <p:nvPicPr>
          <p:cNvPr id="15364" name="Picture 4" descr="http://cartoon-monkeys.clipartonline.net/_/rsrc/1425308162580/Brown-Gorilla-Images/brown_gorilla_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933056"/>
            <a:ext cx="2448272" cy="2448272"/>
          </a:xfrm>
          <a:prstGeom prst="rect">
            <a:avLst/>
          </a:prstGeom>
          <a:noFill/>
        </p:spPr>
      </p:pic>
      <p:pic>
        <p:nvPicPr>
          <p:cNvPr id="15366" name="Picture 6" descr="http://clipartlibrary.tk/clipart/resource/2016/02/20/baby-giraffe-giraffe-clip-art-giraffe-image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1628800"/>
            <a:ext cx="2160240" cy="2160240"/>
          </a:xfrm>
          <a:prstGeom prst="rect">
            <a:avLst/>
          </a:prstGeom>
          <a:noFill/>
        </p:spPr>
      </p:pic>
      <p:pic>
        <p:nvPicPr>
          <p:cNvPr id="15368" name="Picture 8" descr="https://nakayui.files.wordpress.com/2012/07/color-43048_64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4149080"/>
            <a:ext cx="3189732" cy="2212877"/>
          </a:xfrm>
          <a:prstGeom prst="rect">
            <a:avLst/>
          </a:prstGeom>
          <a:noFill/>
        </p:spPr>
      </p:pic>
      <p:pic>
        <p:nvPicPr>
          <p:cNvPr id="15370" name="Picture 10" descr="http://4.bp.blogspot.com/-0EJYfqb-fvI/Uj_xwOJqJjI/AAAAAAAAMnY/XItJGOJ8UCs/s1600/018-how-to-draw-crocodile-for-kids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4444" b="33334"/>
          <a:stretch>
            <a:fillRect/>
          </a:stretch>
        </p:blipFill>
        <p:spPr bwMode="auto">
          <a:xfrm>
            <a:off x="5364088" y="2348880"/>
            <a:ext cx="3186343" cy="1008112"/>
          </a:xfrm>
          <a:prstGeom prst="rect">
            <a:avLst/>
          </a:prstGeom>
          <a:noFill/>
        </p:spPr>
      </p:pic>
      <p:pic>
        <p:nvPicPr>
          <p:cNvPr id="15372" name="Picture 12" descr="http://worldartsme.com/images/ostrich-free-clipart-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16216" y="3501008"/>
            <a:ext cx="2142195" cy="3010077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004048" y="3356992"/>
            <a:ext cx="12241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lion</a:t>
            </a:r>
            <a:endParaRPr lang="ru-RU" sz="5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35696" y="3356992"/>
            <a:ext cx="23042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ostrich</a:t>
            </a:r>
            <a:endParaRPr lang="ru-RU" sz="5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64288" y="3284984"/>
            <a:ext cx="15841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rhino</a:t>
            </a:r>
            <a:endParaRPr lang="ru-RU" sz="5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99592" y="5934670"/>
            <a:ext cx="482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crocodile</a:t>
            </a:r>
            <a:endParaRPr lang="ru-RU" sz="5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96136" y="1484784"/>
            <a:ext cx="29523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gorilla</a:t>
            </a:r>
            <a:endParaRPr lang="ru-RU" sz="5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16216" y="5805264"/>
            <a:ext cx="2520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giraffe</a:t>
            </a:r>
            <a:endParaRPr lang="ru-RU" sz="5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5E-6 -2.96296E-6 L -0.4526 -0.1303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" y="-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85185E-6 L -0.36215 -0.51459 " pathEditMode="relative" ptsTypes="AA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6 -3.33333E-6 L 0.42535 -0.64051 " pathEditMode="relative" ptsTypes="AA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85185E-6 L -0.65365 0.46204 " pathEditMode="relative" ptsTypes="AA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8.67362E-19 L -0.4882 0.37801 " pathEditMode="relative" ptsTypes="AA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6.66667E-6 L 0.5434 6.66667E-6 " pathEditMode="relative" ptsTypes="AA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Animals: Guess!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316" name="Picture 4" descr="http://www.newsread.in/wp-content/uploads/2016/07/Ostrich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673424"/>
            <a:ext cx="6480720" cy="4995936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7" name="Группа 6"/>
          <p:cNvGrpSpPr/>
          <p:nvPr/>
        </p:nvGrpSpPr>
        <p:grpSpPr>
          <a:xfrm>
            <a:off x="899592" y="1554488"/>
            <a:ext cx="3071834" cy="2143140"/>
            <a:chOff x="3534437" y="1395023"/>
            <a:chExt cx="2438400" cy="1933575"/>
          </a:xfrm>
        </p:grpSpPr>
        <p:pic>
          <p:nvPicPr>
            <p:cNvPr id="8" name="Рисунок 7" descr="post-it-150262_640.png"/>
            <p:cNvPicPr/>
            <p:nvPr/>
          </p:nvPicPr>
          <p:blipFill>
            <a:blip r:embed="rId3" cstate="print">
              <a:lum bright="-20000" contrast="30000"/>
            </a:blip>
            <a:stretch>
              <a:fillRect/>
            </a:stretch>
          </p:blipFill>
          <p:spPr>
            <a:xfrm rot="21444166">
              <a:off x="3534437" y="1395023"/>
              <a:ext cx="2438400" cy="1933575"/>
            </a:xfrm>
            <a:prstGeom prst="rect">
              <a:avLst/>
            </a:prstGeom>
          </p:spPr>
        </p:pic>
        <p:sp>
          <p:nvSpPr>
            <p:cNvPr id="9" name="Прямоугольник 8"/>
            <p:cNvSpPr/>
            <p:nvPr/>
          </p:nvSpPr>
          <p:spPr>
            <a:xfrm>
              <a:off x="4276970" y="1844824"/>
              <a:ext cx="430344" cy="83304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1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3399922" y="1554488"/>
            <a:ext cx="2643206" cy="2071702"/>
            <a:chOff x="5401707" y="1531111"/>
            <a:chExt cx="2083364" cy="1707547"/>
          </a:xfrm>
        </p:grpSpPr>
        <p:pic>
          <p:nvPicPr>
            <p:cNvPr id="11" name="Рисунок 10" descr="post-it-150262_640.png"/>
            <p:cNvPicPr/>
            <p:nvPr/>
          </p:nvPicPr>
          <p:blipFill>
            <a:blip r:embed="rId3" cstate="print">
              <a:lum bright="-20000" contrast="30000"/>
            </a:blip>
            <a:stretch>
              <a:fillRect/>
            </a:stretch>
          </p:blipFill>
          <p:spPr>
            <a:xfrm rot="21444166">
              <a:off x="5401707" y="1531111"/>
              <a:ext cx="2083364" cy="1707547"/>
            </a:xfrm>
            <a:prstGeom prst="rect">
              <a:avLst/>
            </a:prstGeom>
          </p:spPr>
        </p:pic>
        <p:sp>
          <p:nvSpPr>
            <p:cNvPr id="12" name="Прямоугольник 11"/>
            <p:cNvSpPr/>
            <p:nvPr/>
          </p:nvSpPr>
          <p:spPr>
            <a:xfrm>
              <a:off x="6042483" y="1916832"/>
              <a:ext cx="427309" cy="7610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2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5543062" y="1411612"/>
            <a:ext cx="2786082" cy="2071702"/>
            <a:chOff x="7094840" y="1385463"/>
            <a:chExt cx="2011431" cy="1710810"/>
          </a:xfrm>
        </p:grpSpPr>
        <p:pic>
          <p:nvPicPr>
            <p:cNvPr id="14" name="Рисунок 13" descr="post-it-150262_640.png"/>
            <p:cNvPicPr/>
            <p:nvPr/>
          </p:nvPicPr>
          <p:blipFill>
            <a:blip r:embed="rId3" cstate="print">
              <a:lum bright="-20000" contrast="30000"/>
            </a:blip>
            <a:stretch>
              <a:fillRect/>
            </a:stretch>
          </p:blipFill>
          <p:spPr>
            <a:xfrm rot="21444166">
              <a:off x="7094840" y="1385463"/>
              <a:ext cx="2011431" cy="1710810"/>
            </a:xfrm>
            <a:prstGeom prst="rect">
              <a:avLst/>
            </a:prstGeom>
          </p:spPr>
        </p:pic>
        <p:sp>
          <p:nvSpPr>
            <p:cNvPr id="15" name="Прямоугольник 14"/>
            <p:cNvSpPr/>
            <p:nvPr/>
          </p:nvSpPr>
          <p:spPr>
            <a:xfrm>
              <a:off x="7751627" y="1772816"/>
              <a:ext cx="391398" cy="76248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3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899592" y="3071786"/>
            <a:ext cx="3071834" cy="2071702"/>
            <a:chOff x="3533016" y="2903953"/>
            <a:chExt cx="2293990" cy="1867583"/>
          </a:xfrm>
        </p:grpSpPr>
        <p:pic>
          <p:nvPicPr>
            <p:cNvPr id="17" name="Рисунок 16" descr="post-it-150262_640.png"/>
            <p:cNvPicPr/>
            <p:nvPr/>
          </p:nvPicPr>
          <p:blipFill>
            <a:blip r:embed="rId3" cstate="print">
              <a:lum bright="-20000" contrast="30000"/>
            </a:blip>
            <a:stretch>
              <a:fillRect/>
            </a:stretch>
          </p:blipFill>
          <p:spPr>
            <a:xfrm rot="21444166">
              <a:off x="3533016" y="2903953"/>
              <a:ext cx="2293990" cy="1867583"/>
            </a:xfrm>
            <a:prstGeom prst="rect">
              <a:avLst/>
            </a:prstGeom>
          </p:spPr>
        </p:pic>
        <p:sp>
          <p:nvSpPr>
            <p:cNvPr id="18" name="Прямоугольник 17"/>
            <p:cNvSpPr/>
            <p:nvPr/>
          </p:nvSpPr>
          <p:spPr>
            <a:xfrm>
              <a:off x="4318684" y="3356992"/>
              <a:ext cx="404857" cy="83235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4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3399922" y="3214662"/>
            <a:ext cx="2857520" cy="2071702"/>
            <a:chOff x="5403593" y="2976071"/>
            <a:chExt cx="2297254" cy="1795648"/>
          </a:xfrm>
        </p:grpSpPr>
        <p:pic>
          <p:nvPicPr>
            <p:cNvPr id="20" name="Рисунок 19" descr="post-it-150262_640.png"/>
            <p:cNvPicPr/>
            <p:nvPr/>
          </p:nvPicPr>
          <p:blipFill>
            <a:blip r:embed="rId3" cstate="print">
              <a:lum bright="-20000" contrast="30000"/>
            </a:blip>
            <a:stretch>
              <a:fillRect/>
            </a:stretch>
          </p:blipFill>
          <p:spPr>
            <a:xfrm rot="21444166">
              <a:off x="5403593" y="2976071"/>
              <a:ext cx="2297254" cy="1795648"/>
            </a:xfrm>
            <a:prstGeom prst="rect">
              <a:avLst/>
            </a:prstGeom>
          </p:spPr>
        </p:pic>
        <p:sp>
          <p:nvSpPr>
            <p:cNvPr id="21" name="Прямоугольник 20"/>
            <p:cNvSpPr/>
            <p:nvPr/>
          </p:nvSpPr>
          <p:spPr>
            <a:xfrm>
              <a:off x="6107364" y="3356992"/>
              <a:ext cx="435840" cy="80029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5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5543062" y="3126124"/>
            <a:ext cx="3000396" cy="2286016"/>
            <a:chOff x="7085057" y="2825697"/>
            <a:chExt cx="2017957" cy="1854678"/>
          </a:xfrm>
        </p:grpSpPr>
        <p:pic>
          <p:nvPicPr>
            <p:cNvPr id="23" name="Рисунок 22" descr="post-it-150262_640.png"/>
            <p:cNvPicPr/>
            <p:nvPr/>
          </p:nvPicPr>
          <p:blipFill>
            <a:blip r:embed="rId3" cstate="print">
              <a:lum bright="-20000" contrast="30000"/>
            </a:blip>
            <a:stretch>
              <a:fillRect/>
            </a:stretch>
          </p:blipFill>
          <p:spPr>
            <a:xfrm rot="21444166">
              <a:off x="7085057" y="2825697"/>
              <a:ext cx="2017957" cy="1854678"/>
            </a:xfrm>
            <a:prstGeom prst="rect">
              <a:avLst/>
            </a:prstGeom>
          </p:spPr>
        </p:pic>
        <p:sp>
          <p:nvSpPr>
            <p:cNvPr id="24" name="Прямоугольник 23"/>
            <p:cNvSpPr/>
            <p:nvPr/>
          </p:nvSpPr>
          <p:spPr>
            <a:xfrm>
              <a:off x="7761395" y="3284984"/>
              <a:ext cx="364620" cy="74911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6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899592" y="4786298"/>
            <a:ext cx="3143272" cy="2071702"/>
            <a:chOff x="3462429" y="4419359"/>
            <a:chExt cx="2438400" cy="1933575"/>
          </a:xfrm>
        </p:grpSpPr>
        <p:pic>
          <p:nvPicPr>
            <p:cNvPr id="26" name="Рисунок 25" descr="post-it-150262_640.png"/>
            <p:cNvPicPr/>
            <p:nvPr/>
          </p:nvPicPr>
          <p:blipFill>
            <a:blip r:embed="rId3" cstate="print">
              <a:lum bright="-20000" contrast="30000"/>
            </a:blip>
            <a:stretch>
              <a:fillRect/>
            </a:stretch>
          </p:blipFill>
          <p:spPr>
            <a:xfrm rot="21444166">
              <a:off x="3462429" y="4419359"/>
              <a:ext cx="2438400" cy="1933575"/>
            </a:xfrm>
            <a:prstGeom prst="rect">
              <a:avLst/>
            </a:prstGeom>
          </p:spPr>
        </p:pic>
        <p:sp>
          <p:nvSpPr>
            <p:cNvPr id="27" name="Прямоугольник 26"/>
            <p:cNvSpPr/>
            <p:nvPr/>
          </p:nvSpPr>
          <p:spPr>
            <a:xfrm>
              <a:off x="4293917" y="4869160"/>
              <a:ext cx="420562" cy="86176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7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3399922" y="4643422"/>
            <a:ext cx="2857520" cy="2214578"/>
            <a:chOff x="5478653" y="4419359"/>
            <a:chExt cx="2438400" cy="1933575"/>
          </a:xfrm>
        </p:grpSpPr>
        <p:pic>
          <p:nvPicPr>
            <p:cNvPr id="29" name="Рисунок 28" descr="post-it-150262_640.png"/>
            <p:cNvPicPr/>
            <p:nvPr/>
          </p:nvPicPr>
          <p:blipFill>
            <a:blip r:embed="rId3" cstate="print">
              <a:lum bright="-20000" contrast="30000"/>
            </a:blip>
            <a:stretch>
              <a:fillRect/>
            </a:stretch>
          </p:blipFill>
          <p:spPr>
            <a:xfrm rot="21444166">
              <a:off x="5478653" y="4419359"/>
              <a:ext cx="2438400" cy="1933575"/>
            </a:xfrm>
            <a:prstGeom prst="rect">
              <a:avLst/>
            </a:prstGeom>
          </p:spPr>
        </p:pic>
        <p:sp>
          <p:nvSpPr>
            <p:cNvPr id="30" name="Прямоугольник 29"/>
            <p:cNvSpPr/>
            <p:nvPr/>
          </p:nvSpPr>
          <p:spPr>
            <a:xfrm>
              <a:off x="6203369" y="4869160"/>
              <a:ext cx="462619" cy="80617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8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5685938" y="4714860"/>
            <a:ext cx="2643206" cy="2143140"/>
            <a:chOff x="6736899" y="4345740"/>
            <a:chExt cx="2365927" cy="1870845"/>
          </a:xfrm>
        </p:grpSpPr>
        <p:pic>
          <p:nvPicPr>
            <p:cNvPr id="32" name="Рисунок 31" descr="post-it-150262_640.png"/>
            <p:cNvPicPr/>
            <p:nvPr/>
          </p:nvPicPr>
          <p:blipFill>
            <a:blip r:embed="rId3" cstate="print">
              <a:lum bright="-20000" contrast="30000"/>
            </a:blip>
            <a:stretch>
              <a:fillRect/>
            </a:stretch>
          </p:blipFill>
          <p:spPr>
            <a:xfrm rot="21444166">
              <a:off x="6736899" y="4345740"/>
              <a:ext cx="2365927" cy="1870845"/>
            </a:xfrm>
            <a:prstGeom prst="rect">
              <a:avLst/>
            </a:prstGeom>
          </p:spPr>
        </p:pic>
        <p:sp>
          <p:nvSpPr>
            <p:cNvPr id="33" name="Прямоугольник 32"/>
            <p:cNvSpPr/>
            <p:nvPr/>
          </p:nvSpPr>
          <p:spPr>
            <a:xfrm>
              <a:off x="7537560" y="4869160"/>
              <a:ext cx="485265" cy="80601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9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qygjxz.com/data/out/181/5645458-picture-of-elephant.jpg"/>
          <p:cNvPicPr>
            <a:picLocks noChangeAspect="1" noChangeArrowheads="1"/>
          </p:cNvPicPr>
          <p:nvPr/>
        </p:nvPicPr>
        <p:blipFill>
          <a:blip r:embed="rId2" cstate="print"/>
          <a:srcRect r="13856"/>
          <a:stretch>
            <a:fillRect/>
          </a:stretch>
        </p:blipFill>
        <p:spPr bwMode="auto">
          <a:xfrm>
            <a:off x="1331640" y="1628800"/>
            <a:ext cx="6408712" cy="5015415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4" name="Группа 3"/>
          <p:cNvGrpSpPr/>
          <p:nvPr/>
        </p:nvGrpSpPr>
        <p:grpSpPr>
          <a:xfrm>
            <a:off x="899592" y="1554488"/>
            <a:ext cx="3071834" cy="2143140"/>
            <a:chOff x="3534437" y="1395023"/>
            <a:chExt cx="2438400" cy="1933575"/>
          </a:xfrm>
        </p:grpSpPr>
        <p:pic>
          <p:nvPicPr>
            <p:cNvPr id="5" name="Рисунок 4" descr="post-it-150262_640.png"/>
            <p:cNvPicPr/>
            <p:nvPr/>
          </p:nvPicPr>
          <p:blipFill>
            <a:blip r:embed="rId3" cstate="print">
              <a:lum bright="-20000" contrast="30000"/>
            </a:blip>
            <a:stretch>
              <a:fillRect/>
            </a:stretch>
          </p:blipFill>
          <p:spPr>
            <a:xfrm rot="21444166">
              <a:off x="3534437" y="1395023"/>
              <a:ext cx="2438400" cy="1933575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4276970" y="1844824"/>
              <a:ext cx="430344" cy="83304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1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3399922" y="1554488"/>
            <a:ext cx="2643206" cy="2071702"/>
            <a:chOff x="5401707" y="1531111"/>
            <a:chExt cx="2083364" cy="1707547"/>
          </a:xfrm>
        </p:grpSpPr>
        <p:pic>
          <p:nvPicPr>
            <p:cNvPr id="8" name="Рисунок 7" descr="post-it-150262_640.png"/>
            <p:cNvPicPr/>
            <p:nvPr/>
          </p:nvPicPr>
          <p:blipFill>
            <a:blip r:embed="rId3" cstate="print">
              <a:lum bright="-20000" contrast="30000"/>
            </a:blip>
            <a:stretch>
              <a:fillRect/>
            </a:stretch>
          </p:blipFill>
          <p:spPr>
            <a:xfrm rot="21444166">
              <a:off x="5401707" y="1531111"/>
              <a:ext cx="2083364" cy="1707547"/>
            </a:xfrm>
            <a:prstGeom prst="rect">
              <a:avLst/>
            </a:prstGeom>
          </p:spPr>
        </p:pic>
        <p:sp>
          <p:nvSpPr>
            <p:cNvPr id="9" name="Прямоугольник 8"/>
            <p:cNvSpPr/>
            <p:nvPr/>
          </p:nvSpPr>
          <p:spPr>
            <a:xfrm>
              <a:off x="6042483" y="1916832"/>
              <a:ext cx="427309" cy="7610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2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5543062" y="1411612"/>
            <a:ext cx="2786082" cy="2071702"/>
            <a:chOff x="7094840" y="1385463"/>
            <a:chExt cx="2011431" cy="1710810"/>
          </a:xfrm>
        </p:grpSpPr>
        <p:pic>
          <p:nvPicPr>
            <p:cNvPr id="11" name="Рисунок 10" descr="post-it-150262_640.png"/>
            <p:cNvPicPr/>
            <p:nvPr/>
          </p:nvPicPr>
          <p:blipFill>
            <a:blip r:embed="rId3" cstate="print">
              <a:lum bright="-20000" contrast="30000"/>
            </a:blip>
            <a:stretch>
              <a:fillRect/>
            </a:stretch>
          </p:blipFill>
          <p:spPr>
            <a:xfrm rot="21444166">
              <a:off x="7094840" y="1385463"/>
              <a:ext cx="2011431" cy="1710810"/>
            </a:xfrm>
            <a:prstGeom prst="rect">
              <a:avLst/>
            </a:prstGeom>
          </p:spPr>
        </p:pic>
        <p:sp>
          <p:nvSpPr>
            <p:cNvPr id="12" name="Прямоугольник 11"/>
            <p:cNvSpPr/>
            <p:nvPr/>
          </p:nvSpPr>
          <p:spPr>
            <a:xfrm>
              <a:off x="7751627" y="1772816"/>
              <a:ext cx="391398" cy="76248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3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899592" y="3071786"/>
            <a:ext cx="3071834" cy="2071702"/>
            <a:chOff x="3533016" y="2903953"/>
            <a:chExt cx="2293990" cy="1867583"/>
          </a:xfrm>
        </p:grpSpPr>
        <p:pic>
          <p:nvPicPr>
            <p:cNvPr id="14" name="Рисунок 13" descr="post-it-150262_640.png"/>
            <p:cNvPicPr/>
            <p:nvPr/>
          </p:nvPicPr>
          <p:blipFill>
            <a:blip r:embed="rId3" cstate="print">
              <a:lum bright="-20000" contrast="30000"/>
            </a:blip>
            <a:stretch>
              <a:fillRect/>
            </a:stretch>
          </p:blipFill>
          <p:spPr>
            <a:xfrm rot="21444166">
              <a:off x="3533016" y="2903953"/>
              <a:ext cx="2293990" cy="1867583"/>
            </a:xfrm>
            <a:prstGeom prst="rect">
              <a:avLst/>
            </a:prstGeom>
          </p:spPr>
        </p:pic>
        <p:sp>
          <p:nvSpPr>
            <p:cNvPr id="15" name="Прямоугольник 14"/>
            <p:cNvSpPr/>
            <p:nvPr/>
          </p:nvSpPr>
          <p:spPr>
            <a:xfrm>
              <a:off x="4318684" y="3356992"/>
              <a:ext cx="404857" cy="83235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4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3399922" y="3214662"/>
            <a:ext cx="2857520" cy="2071702"/>
            <a:chOff x="5403593" y="2976071"/>
            <a:chExt cx="2297254" cy="1795648"/>
          </a:xfrm>
        </p:grpSpPr>
        <p:pic>
          <p:nvPicPr>
            <p:cNvPr id="17" name="Рисунок 16" descr="post-it-150262_640.png"/>
            <p:cNvPicPr/>
            <p:nvPr/>
          </p:nvPicPr>
          <p:blipFill>
            <a:blip r:embed="rId3" cstate="print">
              <a:lum bright="-20000" contrast="30000"/>
            </a:blip>
            <a:stretch>
              <a:fillRect/>
            </a:stretch>
          </p:blipFill>
          <p:spPr>
            <a:xfrm rot="21444166">
              <a:off x="5403593" y="2976071"/>
              <a:ext cx="2297254" cy="1795648"/>
            </a:xfrm>
            <a:prstGeom prst="rect">
              <a:avLst/>
            </a:prstGeom>
          </p:spPr>
        </p:pic>
        <p:sp>
          <p:nvSpPr>
            <p:cNvPr id="18" name="Прямоугольник 17"/>
            <p:cNvSpPr/>
            <p:nvPr/>
          </p:nvSpPr>
          <p:spPr>
            <a:xfrm>
              <a:off x="6107364" y="3356992"/>
              <a:ext cx="435840" cy="80029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5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5543062" y="3126124"/>
            <a:ext cx="3000396" cy="2286016"/>
            <a:chOff x="7085057" y="2825697"/>
            <a:chExt cx="2017957" cy="1854678"/>
          </a:xfrm>
        </p:grpSpPr>
        <p:pic>
          <p:nvPicPr>
            <p:cNvPr id="20" name="Рисунок 19" descr="post-it-150262_640.png"/>
            <p:cNvPicPr/>
            <p:nvPr/>
          </p:nvPicPr>
          <p:blipFill>
            <a:blip r:embed="rId3" cstate="print">
              <a:lum bright="-20000" contrast="30000"/>
            </a:blip>
            <a:stretch>
              <a:fillRect/>
            </a:stretch>
          </p:blipFill>
          <p:spPr>
            <a:xfrm rot="21444166">
              <a:off x="7085057" y="2825697"/>
              <a:ext cx="2017957" cy="1854678"/>
            </a:xfrm>
            <a:prstGeom prst="rect">
              <a:avLst/>
            </a:prstGeom>
          </p:spPr>
        </p:pic>
        <p:sp>
          <p:nvSpPr>
            <p:cNvPr id="21" name="Прямоугольник 20"/>
            <p:cNvSpPr/>
            <p:nvPr/>
          </p:nvSpPr>
          <p:spPr>
            <a:xfrm>
              <a:off x="7761395" y="3284984"/>
              <a:ext cx="364620" cy="74911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6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899592" y="4786298"/>
            <a:ext cx="3143272" cy="2071702"/>
            <a:chOff x="3462429" y="4419359"/>
            <a:chExt cx="2438400" cy="1933575"/>
          </a:xfrm>
        </p:grpSpPr>
        <p:pic>
          <p:nvPicPr>
            <p:cNvPr id="23" name="Рисунок 22" descr="post-it-150262_640.png"/>
            <p:cNvPicPr/>
            <p:nvPr/>
          </p:nvPicPr>
          <p:blipFill>
            <a:blip r:embed="rId3" cstate="print">
              <a:lum bright="-20000" contrast="30000"/>
            </a:blip>
            <a:stretch>
              <a:fillRect/>
            </a:stretch>
          </p:blipFill>
          <p:spPr>
            <a:xfrm rot="21444166">
              <a:off x="3462429" y="4419359"/>
              <a:ext cx="2438400" cy="1933575"/>
            </a:xfrm>
            <a:prstGeom prst="rect">
              <a:avLst/>
            </a:prstGeom>
          </p:spPr>
        </p:pic>
        <p:sp>
          <p:nvSpPr>
            <p:cNvPr id="24" name="Прямоугольник 23"/>
            <p:cNvSpPr/>
            <p:nvPr/>
          </p:nvSpPr>
          <p:spPr>
            <a:xfrm>
              <a:off x="4293917" y="4869160"/>
              <a:ext cx="420562" cy="86176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7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3399922" y="4643422"/>
            <a:ext cx="2857520" cy="2214578"/>
            <a:chOff x="5478653" y="4419359"/>
            <a:chExt cx="2438400" cy="1933575"/>
          </a:xfrm>
        </p:grpSpPr>
        <p:pic>
          <p:nvPicPr>
            <p:cNvPr id="26" name="Рисунок 25" descr="post-it-150262_640.png"/>
            <p:cNvPicPr/>
            <p:nvPr/>
          </p:nvPicPr>
          <p:blipFill>
            <a:blip r:embed="rId3" cstate="print">
              <a:lum bright="-20000" contrast="30000"/>
            </a:blip>
            <a:stretch>
              <a:fillRect/>
            </a:stretch>
          </p:blipFill>
          <p:spPr>
            <a:xfrm rot="21444166">
              <a:off x="5478653" y="4419359"/>
              <a:ext cx="2438400" cy="1933575"/>
            </a:xfrm>
            <a:prstGeom prst="rect">
              <a:avLst/>
            </a:prstGeom>
          </p:spPr>
        </p:pic>
        <p:sp>
          <p:nvSpPr>
            <p:cNvPr id="27" name="Прямоугольник 26"/>
            <p:cNvSpPr/>
            <p:nvPr/>
          </p:nvSpPr>
          <p:spPr>
            <a:xfrm>
              <a:off x="6203369" y="4869160"/>
              <a:ext cx="462619" cy="80617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8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5685938" y="4714860"/>
            <a:ext cx="2643206" cy="2143140"/>
            <a:chOff x="6736899" y="4345740"/>
            <a:chExt cx="2365927" cy="1870845"/>
          </a:xfrm>
        </p:grpSpPr>
        <p:pic>
          <p:nvPicPr>
            <p:cNvPr id="29" name="Рисунок 28" descr="post-it-150262_640.png"/>
            <p:cNvPicPr/>
            <p:nvPr/>
          </p:nvPicPr>
          <p:blipFill>
            <a:blip r:embed="rId3" cstate="print">
              <a:lum bright="-20000" contrast="30000"/>
            </a:blip>
            <a:stretch>
              <a:fillRect/>
            </a:stretch>
          </p:blipFill>
          <p:spPr>
            <a:xfrm rot="21444166">
              <a:off x="6736899" y="4345740"/>
              <a:ext cx="2365927" cy="1870845"/>
            </a:xfrm>
            <a:prstGeom prst="rect">
              <a:avLst/>
            </a:prstGeom>
          </p:spPr>
        </p:pic>
        <p:sp>
          <p:nvSpPr>
            <p:cNvPr id="30" name="Прямоугольник 29"/>
            <p:cNvSpPr/>
            <p:nvPr/>
          </p:nvSpPr>
          <p:spPr>
            <a:xfrm>
              <a:off x="7537560" y="4869160"/>
              <a:ext cx="485265" cy="80601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9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sp>
        <p:nvSpPr>
          <p:cNvPr id="3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Animals: Guess!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hdwallpaperbackgrounds.net/wp-content/uploads/2015/08/Hippopotamus-HD-Animal-Wallpapers.jpg"/>
          <p:cNvPicPr>
            <a:picLocks noChangeAspect="1" noChangeArrowheads="1"/>
          </p:cNvPicPr>
          <p:nvPr/>
        </p:nvPicPr>
        <p:blipFill>
          <a:blip r:embed="rId2" cstate="print"/>
          <a:srcRect r="19118"/>
          <a:stretch>
            <a:fillRect/>
          </a:stretch>
        </p:blipFill>
        <p:spPr bwMode="auto">
          <a:xfrm>
            <a:off x="1331640" y="1700808"/>
            <a:ext cx="6336704" cy="4896544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4" name="Группа 3"/>
          <p:cNvGrpSpPr/>
          <p:nvPr/>
        </p:nvGrpSpPr>
        <p:grpSpPr>
          <a:xfrm>
            <a:off x="899592" y="1554488"/>
            <a:ext cx="3071834" cy="2143140"/>
            <a:chOff x="3534437" y="1395023"/>
            <a:chExt cx="2438400" cy="1933575"/>
          </a:xfrm>
        </p:grpSpPr>
        <p:pic>
          <p:nvPicPr>
            <p:cNvPr id="5" name="Рисунок 4" descr="post-it-150262_640.png"/>
            <p:cNvPicPr/>
            <p:nvPr/>
          </p:nvPicPr>
          <p:blipFill>
            <a:blip r:embed="rId3" cstate="print">
              <a:lum bright="-20000" contrast="30000"/>
            </a:blip>
            <a:stretch>
              <a:fillRect/>
            </a:stretch>
          </p:blipFill>
          <p:spPr>
            <a:xfrm rot="21444166">
              <a:off x="3534437" y="1395023"/>
              <a:ext cx="2438400" cy="1933575"/>
            </a:xfrm>
            <a:prstGeom prst="rect">
              <a:avLst/>
            </a:prstGeom>
          </p:spPr>
        </p:pic>
        <p:sp>
          <p:nvSpPr>
            <p:cNvPr id="6" name="Прямоугольник 5"/>
            <p:cNvSpPr/>
            <p:nvPr/>
          </p:nvSpPr>
          <p:spPr>
            <a:xfrm>
              <a:off x="4276970" y="1844824"/>
              <a:ext cx="430344" cy="83304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1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3399922" y="1554488"/>
            <a:ext cx="2643206" cy="2071702"/>
            <a:chOff x="5401707" y="1531111"/>
            <a:chExt cx="2083364" cy="1707547"/>
          </a:xfrm>
        </p:grpSpPr>
        <p:pic>
          <p:nvPicPr>
            <p:cNvPr id="8" name="Рисунок 7" descr="post-it-150262_640.png"/>
            <p:cNvPicPr/>
            <p:nvPr/>
          </p:nvPicPr>
          <p:blipFill>
            <a:blip r:embed="rId3" cstate="print">
              <a:lum bright="-20000" contrast="30000"/>
            </a:blip>
            <a:stretch>
              <a:fillRect/>
            </a:stretch>
          </p:blipFill>
          <p:spPr>
            <a:xfrm rot="21444166">
              <a:off x="5401707" y="1531111"/>
              <a:ext cx="2083364" cy="1707547"/>
            </a:xfrm>
            <a:prstGeom prst="rect">
              <a:avLst/>
            </a:prstGeom>
          </p:spPr>
        </p:pic>
        <p:sp>
          <p:nvSpPr>
            <p:cNvPr id="9" name="Прямоугольник 8"/>
            <p:cNvSpPr/>
            <p:nvPr/>
          </p:nvSpPr>
          <p:spPr>
            <a:xfrm>
              <a:off x="6042483" y="1916832"/>
              <a:ext cx="427309" cy="7610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2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5543062" y="1411612"/>
            <a:ext cx="2786082" cy="2071702"/>
            <a:chOff x="7094840" y="1385463"/>
            <a:chExt cx="2011431" cy="1710810"/>
          </a:xfrm>
        </p:grpSpPr>
        <p:pic>
          <p:nvPicPr>
            <p:cNvPr id="11" name="Рисунок 10" descr="post-it-150262_640.png"/>
            <p:cNvPicPr/>
            <p:nvPr/>
          </p:nvPicPr>
          <p:blipFill>
            <a:blip r:embed="rId3" cstate="print">
              <a:lum bright="-20000" contrast="30000"/>
            </a:blip>
            <a:stretch>
              <a:fillRect/>
            </a:stretch>
          </p:blipFill>
          <p:spPr>
            <a:xfrm rot="21444166">
              <a:off x="7094840" y="1385463"/>
              <a:ext cx="2011431" cy="1710810"/>
            </a:xfrm>
            <a:prstGeom prst="rect">
              <a:avLst/>
            </a:prstGeom>
          </p:spPr>
        </p:pic>
        <p:sp>
          <p:nvSpPr>
            <p:cNvPr id="12" name="Прямоугольник 11"/>
            <p:cNvSpPr/>
            <p:nvPr/>
          </p:nvSpPr>
          <p:spPr>
            <a:xfrm>
              <a:off x="7751627" y="1772816"/>
              <a:ext cx="391398" cy="76248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3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899592" y="3071786"/>
            <a:ext cx="3071834" cy="2071702"/>
            <a:chOff x="3533016" y="2903953"/>
            <a:chExt cx="2293990" cy="1867583"/>
          </a:xfrm>
        </p:grpSpPr>
        <p:pic>
          <p:nvPicPr>
            <p:cNvPr id="14" name="Рисунок 13" descr="post-it-150262_640.png"/>
            <p:cNvPicPr/>
            <p:nvPr/>
          </p:nvPicPr>
          <p:blipFill>
            <a:blip r:embed="rId3" cstate="print">
              <a:lum bright="-20000" contrast="30000"/>
            </a:blip>
            <a:stretch>
              <a:fillRect/>
            </a:stretch>
          </p:blipFill>
          <p:spPr>
            <a:xfrm rot="21444166">
              <a:off x="3533016" y="2903953"/>
              <a:ext cx="2293990" cy="1867583"/>
            </a:xfrm>
            <a:prstGeom prst="rect">
              <a:avLst/>
            </a:prstGeom>
          </p:spPr>
        </p:pic>
        <p:sp>
          <p:nvSpPr>
            <p:cNvPr id="15" name="Прямоугольник 14"/>
            <p:cNvSpPr/>
            <p:nvPr/>
          </p:nvSpPr>
          <p:spPr>
            <a:xfrm>
              <a:off x="4318684" y="3356992"/>
              <a:ext cx="404857" cy="83235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4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3399922" y="3214662"/>
            <a:ext cx="2857520" cy="2071702"/>
            <a:chOff x="5403593" y="2976071"/>
            <a:chExt cx="2297254" cy="1795648"/>
          </a:xfrm>
        </p:grpSpPr>
        <p:pic>
          <p:nvPicPr>
            <p:cNvPr id="17" name="Рисунок 16" descr="post-it-150262_640.png"/>
            <p:cNvPicPr/>
            <p:nvPr/>
          </p:nvPicPr>
          <p:blipFill>
            <a:blip r:embed="rId3" cstate="print">
              <a:lum bright="-20000" contrast="30000"/>
            </a:blip>
            <a:stretch>
              <a:fillRect/>
            </a:stretch>
          </p:blipFill>
          <p:spPr>
            <a:xfrm rot="21444166">
              <a:off x="5403593" y="2976071"/>
              <a:ext cx="2297254" cy="1795648"/>
            </a:xfrm>
            <a:prstGeom prst="rect">
              <a:avLst/>
            </a:prstGeom>
          </p:spPr>
        </p:pic>
        <p:sp>
          <p:nvSpPr>
            <p:cNvPr id="18" name="Прямоугольник 17"/>
            <p:cNvSpPr/>
            <p:nvPr/>
          </p:nvSpPr>
          <p:spPr>
            <a:xfrm>
              <a:off x="6107364" y="3356992"/>
              <a:ext cx="435840" cy="80029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5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5543062" y="3126124"/>
            <a:ext cx="2845362" cy="2286016"/>
            <a:chOff x="7085057" y="2825697"/>
            <a:chExt cx="2017957" cy="1854678"/>
          </a:xfrm>
        </p:grpSpPr>
        <p:pic>
          <p:nvPicPr>
            <p:cNvPr id="20" name="Рисунок 19" descr="post-it-150262_640.png"/>
            <p:cNvPicPr/>
            <p:nvPr/>
          </p:nvPicPr>
          <p:blipFill>
            <a:blip r:embed="rId3" cstate="print">
              <a:lum bright="-20000" contrast="30000"/>
            </a:blip>
            <a:stretch>
              <a:fillRect/>
            </a:stretch>
          </p:blipFill>
          <p:spPr>
            <a:xfrm rot="21444166">
              <a:off x="7085057" y="2825697"/>
              <a:ext cx="2017957" cy="1854678"/>
            </a:xfrm>
            <a:prstGeom prst="rect">
              <a:avLst/>
            </a:prstGeom>
          </p:spPr>
        </p:pic>
        <p:sp>
          <p:nvSpPr>
            <p:cNvPr id="21" name="Прямоугольник 20"/>
            <p:cNvSpPr/>
            <p:nvPr/>
          </p:nvSpPr>
          <p:spPr>
            <a:xfrm>
              <a:off x="7761395" y="3284984"/>
              <a:ext cx="364620" cy="74911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6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899592" y="4786298"/>
            <a:ext cx="3143272" cy="2071702"/>
            <a:chOff x="3462429" y="4419359"/>
            <a:chExt cx="2438400" cy="1933575"/>
          </a:xfrm>
        </p:grpSpPr>
        <p:pic>
          <p:nvPicPr>
            <p:cNvPr id="23" name="Рисунок 22" descr="post-it-150262_640.png"/>
            <p:cNvPicPr/>
            <p:nvPr/>
          </p:nvPicPr>
          <p:blipFill>
            <a:blip r:embed="rId3" cstate="print">
              <a:lum bright="-20000" contrast="30000"/>
            </a:blip>
            <a:stretch>
              <a:fillRect/>
            </a:stretch>
          </p:blipFill>
          <p:spPr>
            <a:xfrm rot="21444166">
              <a:off x="3462429" y="4419359"/>
              <a:ext cx="2438400" cy="1933575"/>
            </a:xfrm>
            <a:prstGeom prst="rect">
              <a:avLst/>
            </a:prstGeom>
          </p:spPr>
        </p:pic>
        <p:sp>
          <p:nvSpPr>
            <p:cNvPr id="24" name="Прямоугольник 23"/>
            <p:cNvSpPr/>
            <p:nvPr/>
          </p:nvSpPr>
          <p:spPr>
            <a:xfrm>
              <a:off x="4293917" y="4869160"/>
              <a:ext cx="420562" cy="86176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7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3399922" y="4643422"/>
            <a:ext cx="2857520" cy="2214578"/>
            <a:chOff x="5478653" y="4419359"/>
            <a:chExt cx="2438400" cy="1933575"/>
          </a:xfrm>
        </p:grpSpPr>
        <p:pic>
          <p:nvPicPr>
            <p:cNvPr id="26" name="Рисунок 25" descr="post-it-150262_640.png"/>
            <p:cNvPicPr/>
            <p:nvPr/>
          </p:nvPicPr>
          <p:blipFill>
            <a:blip r:embed="rId3" cstate="print">
              <a:lum bright="-20000" contrast="30000"/>
            </a:blip>
            <a:stretch>
              <a:fillRect/>
            </a:stretch>
          </p:blipFill>
          <p:spPr>
            <a:xfrm rot="21444166">
              <a:off x="5478653" y="4419359"/>
              <a:ext cx="2438400" cy="1933575"/>
            </a:xfrm>
            <a:prstGeom prst="rect">
              <a:avLst/>
            </a:prstGeom>
          </p:spPr>
        </p:pic>
        <p:sp>
          <p:nvSpPr>
            <p:cNvPr id="27" name="Прямоугольник 26"/>
            <p:cNvSpPr/>
            <p:nvPr/>
          </p:nvSpPr>
          <p:spPr>
            <a:xfrm>
              <a:off x="6203369" y="4869160"/>
              <a:ext cx="462619" cy="80617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8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5685938" y="4714860"/>
            <a:ext cx="2643206" cy="2143140"/>
            <a:chOff x="6736899" y="4345740"/>
            <a:chExt cx="2365927" cy="1870845"/>
          </a:xfrm>
        </p:grpSpPr>
        <p:pic>
          <p:nvPicPr>
            <p:cNvPr id="29" name="Рисунок 28" descr="post-it-150262_640.png"/>
            <p:cNvPicPr/>
            <p:nvPr/>
          </p:nvPicPr>
          <p:blipFill>
            <a:blip r:embed="rId3" cstate="print">
              <a:lum bright="-20000" contrast="30000"/>
            </a:blip>
            <a:stretch>
              <a:fillRect/>
            </a:stretch>
          </p:blipFill>
          <p:spPr>
            <a:xfrm rot="21444166">
              <a:off x="6736899" y="4345740"/>
              <a:ext cx="2365927" cy="1870845"/>
            </a:xfrm>
            <a:prstGeom prst="rect">
              <a:avLst/>
            </a:prstGeom>
          </p:spPr>
        </p:pic>
        <p:sp>
          <p:nvSpPr>
            <p:cNvPr id="30" name="Прямоугольник 29"/>
            <p:cNvSpPr/>
            <p:nvPr/>
          </p:nvSpPr>
          <p:spPr>
            <a:xfrm>
              <a:off x="7537560" y="4869160"/>
              <a:ext cx="485265" cy="80601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9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sp>
        <p:nvSpPr>
          <p:cNvPr id="3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Animals: Guess!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Sea Animals: Learn!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482" name="Picture 2" descr="http://worldartsme.com/?module=images&amp;act=download&amp;url=whale-clipart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700808"/>
            <a:ext cx="3744923" cy="2520280"/>
          </a:xfrm>
          <a:prstGeom prst="rect">
            <a:avLst/>
          </a:prstGeom>
          <a:noFill/>
        </p:spPr>
      </p:pic>
      <p:pic>
        <p:nvPicPr>
          <p:cNvPr id="20484" name="Picture 4" descr="http://cliparts.co/cliparts/qTB/Ak8/qTBAk88E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1844824"/>
            <a:ext cx="3132347" cy="2088231"/>
          </a:xfrm>
          <a:prstGeom prst="rect">
            <a:avLst/>
          </a:prstGeom>
          <a:noFill/>
        </p:spPr>
      </p:pic>
      <p:pic>
        <p:nvPicPr>
          <p:cNvPr id="20486" name="Picture 6" descr="http://weclipart.com/gimg/A73817C9CEEDB3AC/BcgKaq6xi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3789040"/>
            <a:ext cx="2880320" cy="2384341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827584" y="4365104"/>
            <a:ext cx="20088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whale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16016" y="3284984"/>
            <a:ext cx="251293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dolphin</a:t>
            </a:r>
            <a:endParaRPr lang="ru-RU" sz="54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76056" y="5805264"/>
            <a:ext cx="295232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seal</a:t>
            </a:r>
            <a:endParaRPr lang="ru-RU" sz="5400" b="1" cap="none" spc="50" dirty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153400" cy="990600"/>
          </a:xfrm>
        </p:spPr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Animals: Guess!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844824"/>
            <a:ext cx="8098692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5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 </a:t>
            </a:r>
            <a:r>
              <a:rPr lang="en-US" sz="15000" b="1" cap="none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</a:t>
            </a:r>
            <a:r>
              <a:rPr lang="en-US" sz="15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15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</a:t>
            </a:r>
            <a:r>
              <a:rPr lang="en-US" sz="15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150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</a:t>
            </a:r>
            <a:r>
              <a:rPr lang="en-US" sz="15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150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</a:t>
            </a:r>
            <a:endParaRPr lang="ru-RU" sz="150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539552" y="2204864"/>
            <a:ext cx="1729679" cy="1728217"/>
            <a:chOff x="4103678" y="1580454"/>
            <a:chExt cx="1373007" cy="1559225"/>
          </a:xfrm>
        </p:grpSpPr>
        <p:pic>
          <p:nvPicPr>
            <p:cNvPr id="8" name="Рисунок 7" descr="post-it-150262_640.png"/>
            <p:cNvPicPr/>
            <p:nvPr/>
          </p:nvPicPr>
          <p:blipFill>
            <a:blip r:embed="rId2" cstate="print"/>
            <a:srcRect l="23346" r="20346"/>
            <a:stretch>
              <a:fillRect/>
            </a:stretch>
          </p:blipFill>
          <p:spPr>
            <a:xfrm rot="21444166">
              <a:off x="4103678" y="1580454"/>
              <a:ext cx="1373007" cy="155894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9" name="Прямоугольник 8"/>
            <p:cNvSpPr/>
            <p:nvPr/>
          </p:nvSpPr>
          <p:spPr>
            <a:xfrm>
              <a:off x="4220350" y="2306636"/>
              <a:ext cx="430344" cy="83304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1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2267744" y="2204864"/>
            <a:ext cx="1729679" cy="1728217"/>
            <a:chOff x="4103678" y="1580454"/>
            <a:chExt cx="1373007" cy="1559225"/>
          </a:xfrm>
        </p:grpSpPr>
        <p:pic>
          <p:nvPicPr>
            <p:cNvPr id="11" name="Рисунок 10" descr="post-it-150262_640.png"/>
            <p:cNvPicPr/>
            <p:nvPr/>
          </p:nvPicPr>
          <p:blipFill>
            <a:blip r:embed="rId2" cstate="print"/>
            <a:srcRect l="23346" r="20346"/>
            <a:stretch>
              <a:fillRect/>
            </a:stretch>
          </p:blipFill>
          <p:spPr>
            <a:xfrm rot="21444166">
              <a:off x="4103678" y="1580454"/>
              <a:ext cx="1373007" cy="155894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2" name="Прямоугольник 11"/>
            <p:cNvSpPr/>
            <p:nvPr/>
          </p:nvSpPr>
          <p:spPr>
            <a:xfrm>
              <a:off x="4213987" y="2306636"/>
              <a:ext cx="443068" cy="83304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n-US" sz="5400" b="1" spc="50" dirty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2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3995936" y="2276872"/>
            <a:ext cx="1729679" cy="1728217"/>
            <a:chOff x="4103678" y="1580454"/>
            <a:chExt cx="1373007" cy="1559225"/>
          </a:xfrm>
        </p:grpSpPr>
        <p:pic>
          <p:nvPicPr>
            <p:cNvPr id="14" name="Рисунок 13" descr="post-it-150262_640.png"/>
            <p:cNvPicPr/>
            <p:nvPr/>
          </p:nvPicPr>
          <p:blipFill>
            <a:blip r:embed="rId2" cstate="print"/>
            <a:srcRect l="23346" r="20346"/>
            <a:stretch>
              <a:fillRect/>
            </a:stretch>
          </p:blipFill>
          <p:spPr>
            <a:xfrm rot="21444166">
              <a:off x="4103678" y="1580454"/>
              <a:ext cx="1373007" cy="155894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5" name="Прямоугольник 14"/>
            <p:cNvSpPr/>
            <p:nvPr/>
          </p:nvSpPr>
          <p:spPr>
            <a:xfrm>
              <a:off x="4213987" y="2306636"/>
              <a:ext cx="443068" cy="83304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n-US" sz="5400" b="1" spc="50" dirty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3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5652120" y="2276872"/>
            <a:ext cx="1729679" cy="1728217"/>
            <a:chOff x="4103678" y="1580454"/>
            <a:chExt cx="1373007" cy="1559225"/>
          </a:xfrm>
        </p:grpSpPr>
        <p:pic>
          <p:nvPicPr>
            <p:cNvPr id="17" name="Рисунок 16" descr="post-it-150262_640.png"/>
            <p:cNvPicPr/>
            <p:nvPr/>
          </p:nvPicPr>
          <p:blipFill>
            <a:blip r:embed="rId2" cstate="print"/>
            <a:srcRect l="23346" r="20346"/>
            <a:stretch>
              <a:fillRect/>
            </a:stretch>
          </p:blipFill>
          <p:spPr>
            <a:xfrm rot="21444166">
              <a:off x="4103678" y="1580454"/>
              <a:ext cx="1373007" cy="155894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8" name="Прямоугольник 17"/>
            <p:cNvSpPr/>
            <p:nvPr/>
          </p:nvSpPr>
          <p:spPr>
            <a:xfrm>
              <a:off x="4213987" y="2306636"/>
              <a:ext cx="443068" cy="83304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n-US" sz="5400" b="1" spc="50" dirty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4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7236296" y="2276872"/>
            <a:ext cx="1729679" cy="1728217"/>
            <a:chOff x="4103678" y="1580454"/>
            <a:chExt cx="1373007" cy="1559225"/>
          </a:xfrm>
        </p:grpSpPr>
        <p:pic>
          <p:nvPicPr>
            <p:cNvPr id="20" name="Рисунок 19" descr="post-it-150262_640.png"/>
            <p:cNvPicPr/>
            <p:nvPr/>
          </p:nvPicPr>
          <p:blipFill>
            <a:blip r:embed="rId2" cstate="print"/>
            <a:srcRect l="23346" r="20346"/>
            <a:stretch>
              <a:fillRect/>
            </a:stretch>
          </p:blipFill>
          <p:spPr>
            <a:xfrm rot="21444166">
              <a:off x="4103678" y="1580454"/>
              <a:ext cx="1373007" cy="155894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1" name="Прямоугольник 20"/>
            <p:cNvSpPr/>
            <p:nvPr/>
          </p:nvSpPr>
          <p:spPr>
            <a:xfrm>
              <a:off x="4213987" y="2306636"/>
              <a:ext cx="443068" cy="83304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n-US" sz="54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5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pic>
        <p:nvPicPr>
          <p:cNvPr id="21508" name="Picture 4" descr="http://images.clipartpanda.com/baby-shower-whale-clipart-7caRdBkc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3717032"/>
            <a:ext cx="3901692" cy="2996952"/>
          </a:xfrm>
          <a:prstGeom prst="rect">
            <a:avLst/>
          </a:prstGeom>
          <a:noFill/>
        </p:spPr>
      </p:pic>
      <p:pic>
        <p:nvPicPr>
          <p:cNvPr id="21510" name="Picture 6" descr="http://dombee.info/style_emoticons/default/fireworks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5229200"/>
            <a:ext cx="1143000" cy="857251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755576" y="1340768"/>
            <a:ext cx="7337265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	E	A	 L</a:t>
            </a:r>
            <a:endParaRPr lang="ru-RU" sz="1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153400" cy="990600"/>
          </a:xfrm>
        </p:spPr>
        <p:txBody>
          <a:bodyPr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Animals: Guess!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539552" y="1916832"/>
            <a:ext cx="1729679" cy="1728217"/>
            <a:chOff x="4103678" y="1580454"/>
            <a:chExt cx="1373007" cy="1559225"/>
          </a:xfrm>
        </p:grpSpPr>
        <p:pic>
          <p:nvPicPr>
            <p:cNvPr id="6" name="Рисунок 5" descr="post-it-150262_640.png"/>
            <p:cNvPicPr/>
            <p:nvPr/>
          </p:nvPicPr>
          <p:blipFill>
            <a:blip r:embed="rId2" cstate="print"/>
            <a:srcRect l="23346" r="20346"/>
            <a:stretch>
              <a:fillRect/>
            </a:stretch>
          </p:blipFill>
          <p:spPr>
            <a:xfrm rot="21444166">
              <a:off x="4103678" y="1580454"/>
              <a:ext cx="1373007" cy="155894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7" name="Прямоугольник 6"/>
            <p:cNvSpPr/>
            <p:nvPr/>
          </p:nvSpPr>
          <p:spPr>
            <a:xfrm>
              <a:off x="4220350" y="2306636"/>
              <a:ext cx="430344" cy="83304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ru-RU" sz="5400" b="1" spc="50" dirty="0" smtClean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1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2555776" y="1916832"/>
            <a:ext cx="1729679" cy="1728217"/>
            <a:chOff x="4103678" y="1580454"/>
            <a:chExt cx="1373007" cy="1559225"/>
          </a:xfrm>
        </p:grpSpPr>
        <p:pic>
          <p:nvPicPr>
            <p:cNvPr id="9" name="Рисунок 8" descr="post-it-150262_640.png"/>
            <p:cNvPicPr/>
            <p:nvPr/>
          </p:nvPicPr>
          <p:blipFill>
            <a:blip r:embed="rId2" cstate="print"/>
            <a:srcRect l="23346" r="20346"/>
            <a:stretch>
              <a:fillRect/>
            </a:stretch>
          </p:blipFill>
          <p:spPr>
            <a:xfrm rot="21444166">
              <a:off x="4103678" y="1580454"/>
              <a:ext cx="1373007" cy="155894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" name="Прямоугольник 9"/>
            <p:cNvSpPr/>
            <p:nvPr/>
          </p:nvSpPr>
          <p:spPr>
            <a:xfrm>
              <a:off x="4213987" y="2306636"/>
              <a:ext cx="443068" cy="83304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n-US" sz="5400" b="1" spc="50" dirty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2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499992" y="1988840"/>
            <a:ext cx="1729679" cy="1728217"/>
            <a:chOff x="4103678" y="1580454"/>
            <a:chExt cx="1373007" cy="1559225"/>
          </a:xfrm>
        </p:grpSpPr>
        <p:pic>
          <p:nvPicPr>
            <p:cNvPr id="12" name="Рисунок 11" descr="post-it-150262_640.png"/>
            <p:cNvPicPr/>
            <p:nvPr/>
          </p:nvPicPr>
          <p:blipFill>
            <a:blip r:embed="rId2" cstate="print"/>
            <a:srcRect l="23346" r="20346"/>
            <a:stretch>
              <a:fillRect/>
            </a:stretch>
          </p:blipFill>
          <p:spPr>
            <a:xfrm rot="21444166">
              <a:off x="4103678" y="1580454"/>
              <a:ext cx="1373007" cy="155894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3" name="Прямоугольник 12"/>
            <p:cNvSpPr/>
            <p:nvPr/>
          </p:nvSpPr>
          <p:spPr>
            <a:xfrm>
              <a:off x="4213987" y="2306636"/>
              <a:ext cx="443068" cy="83304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n-US" sz="5400" b="1" spc="50" dirty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3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6732240" y="1988840"/>
            <a:ext cx="1729679" cy="1728217"/>
            <a:chOff x="4103678" y="1580454"/>
            <a:chExt cx="1373007" cy="1559225"/>
          </a:xfrm>
        </p:grpSpPr>
        <p:pic>
          <p:nvPicPr>
            <p:cNvPr id="15" name="Рисунок 14" descr="post-it-150262_640.png"/>
            <p:cNvPicPr/>
            <p:nvPr/>
          </p:nvPicPr>
          <p:blipFill>
            <a:blip r:embed="rId2" cstate="print"/>
            <a:srcRect l="23346" r="20346"/>
            <a:stretch>
              <a:fillRect/>
            </a:stretch>
          </p:blipFill>
          <p:spPr>
            <a:xfrm rot="21444166">
              <a:off x="4103678" y="1580454"/>
              <a:ext cx="1373007" cy="155894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6" name="Прямоугольник 15"/>
            <p:cNvSpPr/>
            <p:nvPr/>
          </p:nvSpPr>
          <p:spPr>
            <a:xfrm>
              <a:off x="4213987" y="2306636"/>
              <a:ext cx="443068" cy="83304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n-US" sz="5400" b="1" spc="50" dirty="0">
                  <a:ln w="11430"/>
                  <a:solidFill>
                    <a:srgbClr val="C0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4</a:t>
              </a:r>
              <a:endParaRPr lang="ru-RU" sz="54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pic>
        <p:nvPicPr>
          <p:cNvPr id="22532" name="Picture 4" descr="http://images.clipartpanda.com/sea-lion-clipart-seal_baby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4077072"/>
            <a:ext cx="4302107" cy="2398352"/>
          </a:xfrm>
          <a:prstGeom prst="rect">
            <a:avLst/>
          </a:prstGeom>
          <a:noFill/>
        </p:spPr>
      </p:pic>
      <p:pic>
        <p:nvPicPr>
          <p:cNvPr id="24" name="Picture 6" descr="http://dombee.info/style_emoticons/default/fireworks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5229200"/>
            <a:ext cx="1143000" cy="857251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194</TotalTime>
  <Words>419</Words>
  <Application>Microsoft Office PowerPoint</Application>
  <PresentationFormat>Экран (4:3)</PresentationFormat>
  <Paragraphs>150</Paragraphs>
  <Slides>22</Slides>
  <Notes>3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Обычная</vt:lpstr>
      <vt:lpstr>Animals</vt:lpstr>
      <vt:lpstr>Animals: Learn!</vt:lpstr>
      <vt:lpstr>Animals: Quiz</vt:lpstr>
      <vt:lpstr>Animals: Guess!</vt:lpstr>
      <vt:lpstr>Animals: Guess!</vt:lpstr>
      <vt:lpstr>Animals: Guess!</vt:lpstr>
      <vt:lpstr>Sea Animals: Learn!</vt:lpstr>
      <vt:lpstr>Animals: Guess!</vt:lpstr>
      <vt:lpstr>Animals: Guess!</vt:lpstr>
      <vt:lpstr>Animals: Guess!</vt:lpstr>
      <vt:lpstr>Animals: Guess!</vt:lpstr>
      <vt:lpstr>Animals: At the Zoo</vt:lpstr>
      <vt:lpstr>Animals: At the Zoo</vt:lpstr>
      <vt:lpstr>Animals: Reading</vt:lpstr>
      <vt:lpstr>Animals: Reading</vt:lpstr>
      <vt:lpstr>Animals: Reading</vt:lpstr>
      <vt:lpstr>Animals: Who am I?</vt:lpstr>
      <vt:lpstr>Animals: Who am I?</vt:lpstr>
      <vt:lpstr>Animals: Who am I?</vt:lpstr>
      <vt:lpstr>Animals: Who am I?</vt:lpstr>
      <vt:lpstr>Animals: Who am I?</vt:lpstr>
      <vt:lpstr>THANK you for your attention!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Animals</dc:title>
  <dc:creator>Ирина</dc:creator>
  <cp:lastModifiedBy>Ирина</cp:lastModifiedBy>
  <cp:revision>22</cp:revision>
  <dcterms:created xsi:type="dcterms:W3CDTF">2016-12-12T17:22:16Z</dcterms:created>
  <dcterms:modified xsi:type="dcterms:W3CDTF">2017-07-02T11:54:35Z</dcterms:modified>
</cp:coreProperties>
</file>