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64" r:id="rId5"/>
    <p:sldId id="265" r:id="rId6"/>
    <p:sldId id="256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000"/>
    <a:srgbClr val="9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5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1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5DE533-7570-4789-92AD-298AC8B6C4BC}" type="datetimeFigureOut">
              <a:rPr lang="ru-RU" smtClean="0"/>
              <a:pPr/>
              <a:t>16.12.2019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A6448-1F4D-4C76-A8DE-7E70E1433F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OST_Home_alone_-_CSHelkunchik_(iPlayer.fm).mp3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Jingle%20Bells.mp3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jpeg"/><Relationship Id="rId18" Type="http://schemas.openxmlformats.org/officeDocument/2006/relationships/image" Target="../media/image24.jpeg"/><Relationship Id="rId3" Type="http://schemas.openxmlformats.org/officeDocument/2006/relationships/image" Target="../media/image9.jpeg"/><Relationship Id="rId21" Type="http://schemas.openxmlformats.org/officeDocument/2006/relationships/image" Target="../media/image27.png"/><Relationship Id="rId7" Type="http://schemas.openxmlformats.org/officeDocument/2006/relationships/image" Target="../media/image13.jpeg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jpeg"/><Relationship Id="rId20" Type="http://schemas.openxmlformats.org/officeDocument/2006/relationships/image" Target="../media/image26.jpeg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Merry%20Christmas,%20Merry%20Christmas.mp3" TargetMode="Externa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5" Type="http://schemas.openxmlformats.org/officeDocument/2006/relationships/image" Target="../media/image21.jpeg"/><Relationship Id="rId10" Type="http://schemas.openxmlformats.org/officeDocument/2006/relationships/image" Target="../media/image16.png"/><Relationship Id="rId19" Type="http://schemas.openxmlformats.org/officeDocument/2006/relationships/image" Target="../media/image25.jpeg"/><Relationship Id="rId4" Type="http://schemas.openxmlformats.org/officeDocument/2006/relationships/image" Target="../media/image10.jpeg"/><Relationship Id="rId9" Type="http://schemas.openxmlformats.org/officeDocument/2006/relationships/image" Target="../media/image15.png"/><Relationship Id="rId14" Type="http://schemas.openxmlformats.org/officeDocument/2006/relationships/image" Target="../media/image2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Merry%20Christmas.mp3" TargetMode="Externa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ohn%20Williams_-_Jingle%20Bells.mp3" TargetMode="External"/><Relationship Id="rId7" Type="http://schemas.openxmlformats.org/officeDocument/2006/relationships/image" Target="../media/image41.png"/><Relationship Id="rId2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CSHenok_-_Laj_odnogo_cshenka_(iPlayer.fm).mp3" TargetMode="Externa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Santa_coming.mp3" TargetMode="External"/><Relationship Id="rId6" Type="http://schemas.openxmlformats.org/officeDocument/2006/relationships/image" Target="../media/image40.jpeg"/><Relationship Id="rId11" Type="http://schemas.openxmlformats.org/officeDocument/2006/relationships/image" Target="../media/image45.png"/><Relationship Id="rId5" Type="http://schemas.openxmlformats.org/officeDocument/2006/relationships/image" Target="../media/image39.jpeg"/><Relationship Id="rId10" Type="http://schemas.openxmlformats.org/officeDocument/2006/relationships/image" Target="../media/image44.gif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ingl_-_Bells_Rock_(iPlayer.fm).mp3" TargetMode="Externa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Merry_Christmas_minus_3.mp3" TargetMode="Externa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4;&#1082;&#1086;&#1083;&#1072;_&#1072;&#1085;&#1075;&#1083;&#1080;&#1081;&#1089;&#1082;&#1080;&#1081;\&#1059;&#1088;&#1086;&#1082;&#1080;\2016-2017\&#1042;&#1085;&#1077;&#1091;&#1088;&#1086;&#1095;&#1082;&#1072;_6%20&#1082;&#1083;&#1072;&#1089;&#1089;\Christmas_play\Jingl_-_Bells_Rock_(iPlayer.fm).mp3" TargetMode="External"/><Relationship Id="rId6" Type="http://schemas.openxmlformats.org/officeDocument/2006/relationships/image" Target="../media/image50.gif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ww.artsfon.com/pic/201408/1152x864/artsfon.com-4705.jpg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Вертикальный свиток 5"/>
          <p:cNvSpPr/>
          <p:nvPr/>
        </p:nvSpPr>
        <p:spPr>
          <a:xfrm rot="10800000">
            <a:off x="0" y="1412776"/>
            <a:ext cx="6660232" cy="4608512"/>
          </a:xfrm>
          <a:prstGeom prst="verticalScroll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4" y="1844825"/>
            <a:ext cx="5546710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7200" b="1" cap="none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Once upon a </a:t>
            </a:r>
          </a:p>
          <a:p>
            <a:pPr algn="ctr"/>
            <a:r>
              <a:rPr lang="en-US" sz="7200" b="1" cap="none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Christmas </a:t>
            </a:r>
          </a:p>
          <a:p>
            <a:pPr algn="ctr"/>
            <a:r>
              <a:rPr lang="en-US" sz="7200" b="1" cap="none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Eve…</a:t>
            </a:r>
            <a:endParaRPr lang="ru-RU" sz="7200" b="1" cap="none" spc="50" dirty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903894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Performed by the students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o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f the </a:t>
            </a: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5</a:t>
            </a:r>
            <a:r>
              <a:rPr lang="en-US" sz="2800" baseline="30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th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 </a:t>
            </a:r>
            <a:r>
              <a:rPr lang="en-US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eestyle Script" pitchFamily="66" charset="0"/>
              </a:rPr>
              <a:t>form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OST_Home_alone_-_CSHelkunchi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100000">
                <p:cTn id="2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  <p:bldP spid="5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yellowhome.ru/wp-content/uploads/2016/11/2.jpeg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1"/>
            <a:ext cx="9144000" cy="6858001"/>
          </a:xfrm>
          <a:prstGeom prst="rect">
            <a:avLst/>
          </a:prstGeom>
          <a:noFill/>
        </p:spPr>
      </p:pic>
      <p:pic>
        <p:nvPicPr>
          <p:cNvPr id="14342" name="Picture 6" descr="http://www.besserhaushalten.de/typo3temp/pics/Haehnchen2_3c379ccee7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2348881"/>
            <a:ext cx="3960440" cy="3106496"/>
          </a:xfrm>
          <a:prstGeom prst="rect">
            <a:avLst/>
          </a:prstGeom>
          <a:noFill/>
        </p:spPr>
      </p:pic>
      <p:pic>
        <p:nvPicPr>
          <p:cNvPr id="14350" name="Picture 14" descr="http://www.healthyeating.org/Portals/0/Gallery/Album/Home/AE_105491075_apples%20chees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784" y="3789040"/>
            <a:ext cx="2592288" cy="1728192"/>
          </a:xfrm>
          <a:prstGeom prst="rect">
            <a:avLst/>
          </a:prstGeom>
          <a:noFill/>
        </p:spPr>
      </p:pic>
      <p:pic>
        <p:nvPicPr>
          <p:cNvPr id="14354" name="Picture 18" descr="http://images5.fanpop.com/image/photos/28100000/Christmas-Pudding-food-28140365-456-299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"/>
            <a:ext cx="2952328" cy="1935847"/>
          </a:xfrm>
          <a:prstGeom prst="rect">
            <a:avLst/>
          </a:prstGeom>
          <a:noFill/>
        </p:spPr>
      </p:pic>
      <p:pic>
        <p:nvPicPr>
          <p:cNvPr id="14364" name="Picture 28" descr="Christmas Mince Pie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 b="11091"/>
          <a:stretch>
            <a:fillRect/>
          </a:stretch>
        </p:blipFill>
        <p:spPr bwMode="auto">
          <a:xfrm>
            <a:off x="3779912" y="3429001"/>
            <a:ext cx="2267744" cy="2016224"/>
          </a:xfrm>
          <a:prstGeom prst="rect">
            <a:avLst/>
          </a:prstGeom>
          <a:noFill/>
          <a:effectLst>
            <a:softEdge rad="12700"/>
          </a:effectLst>
        </p:spPr>
      </p:pic>
      <p:grpSp>
        <p:nvGrpSpPr>
          <p:cNvPr id="20" name="Группа 19"/>
          <p:cNvGrpSpPr/>
          <p:nvPr/>
        </p:nvGrpSpPr>
        <p:grpSpPr>
          <a:xfrm>
            <a:off x="1259632" y="3068961"/>
            <a:ext cx="2952328" cy="720081"/>
            <a:chOff x="827584" y="3212976"/>
            <a:chExt cx="2952328" cy="720080"/>
          </a:xfrm>
        </p:grpSpPr>
        <p:sp>
          <p:nvSpPr>
            <p:cNvPr id="18" name="Лента лицом вверх 17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619672" y="3212976"/>
              <a:ext cx="1584176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turkey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Лента лицом вверх 20"/>
          <p:cNvSpPr/>
          <p:nvPr/>
        </p:nvSpPr>
        <p:spPr>
          <a:xfrm>
            <a:off x="4644008" y="5373217"/>
            <a:ext cx="2952328" cy="1152128"/>
          </a:xfrm>
          <a:prstGeom prst="ribbon2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364088" y="5301208"/>
            <a:ext cx="15841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m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ince pie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Лента лицом вверх 23"/>
          <p:cNvSpPr/>
          <p:nvPr/>
        </p:nvSpPr>
        <p:spPr>
          <a:xfrm>
            <a:off x="2699792" y="1"/>
            <a:ext cx="3528392" cy="1152128"/>
          </a:xfrm>
          <a:prstGeom prst="ribbon2">
            <a:avLst>
              <a:gd name="adj1" fmla="val 16667"/>
              <a:gd name="adj2" fmla="val 66043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3419872" y="1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Christmas</a:t>
            </a:r>
          </a:p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rington" pitchFamily="82" charset="0"/>
              </a:rPr>
              <a:t>pudding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John Williams_-_Jingle Bell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8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1" grpId="0" animBg="1"/>
      <p:bldP spid="22" grpId="0"/>
      <p:bldP spid="24" grpId="1" animBg="1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dailyhomedecorations.com/wp-content/uploads/2014/07/23-luscious-living-rooms-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1032" name="Picture 8" descr="http://st1.styapokupayu.ru/images/product/013/933/218_zoom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293" t="2102" r="30804" b="1818"/>
          <a:stretch>
            <a:fillRect/>
          </a:stretch>
        </p:blipFill>
        <p:spPr bwMode="auto">
          <a:xfrm>
            <a:off x="2267744" y="-18685"/>
            <a:ext cx="4176464" cy="6876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4860032" y="3068961"/>
            <a:ext cx="504056" cy="504056"/>
          </a:xfrm>
          <a:prstGeom prst="rect">
            <a:avLst/>
          </a:prstGeom>
          <a:noFill/>
        </p:spPr>
      </p:pic>
      <p:pic>
        <p:nvPicPr>
          <p:cNvPr id="8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3491880" y="4581129"/>
            <a:ext cx="504056" cy="504056"/>
          </a:xfrm>
          <a:prstGeom prst="rect">
            <a:avLst/>
          </a:prstGeom>
          <a:noFill/>
        </p:spPr>
      </p:pic>
      <p:pic>
        <p:nvPicPr>
          <p:cNvPr id="9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7647" b="67823"/>
          <a:stretch>
            <a:fillRect/>
          </a:stretch>
        </p:blipFill>
        <p:spPr bwMode="auto">
          <a:xfrm>
            <a:off x="5076056" y="4869160"/>
            <a:ext cx="504056" cy="504056"/>
          </a:xfrm>
          <a:prstGeom prst="rect">
            <a:avLst/>
          </a:prstGeom>
          <a:noFill/>
        </p:spPr>
      </p:pic>
      <p:pic>
        <p:nvPicPr>
          <p:cNvPr id="10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3779912" y="1988840"/>
            <a:ext cx="504056" cy="462051"/>
          </a:xfrm>
          <a:prstGeom prst="rect">
            <a:avLst/>
          </a:prstGeom>
          <a:noFill/>
        </p:spPr>
      </p:pic>
      <p:pic>
        <p:nvPicPr>
          <p:cNvPr id="11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4355976" y="3501008"/>
            <a:ext cx="504056" cy="462051"/>
          </a:xfrm>
          <a:prstGeom prst="rect">
            <a:avLst/>
          </a:prstGeom>
          <a:noFill/>
        </p:spPr>
      </p:pic>
      <p:pic>
        <p:nvPicPr>
          <p:cNvPr id="12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r="32353" b="67823"/>
          <a:stretch>
            <a:fillRect/>
          </a:stretch>
        </p:blipFill>
        <p:spPr bwMode="auto">
          <a:xfrm>
            <a:off x="3707904" y="5445224"/>
            <a:ext cx="504056" cy="462051"/>
          </a:xfrm>
          <a:prstGeom prst="rect">
            <a:avLst/>
          </a:prstGeom>
          <a:noFill/>
        </p:spPr>
      </p:pic>
      <p:pic>
        <p:nvPicPr>
          <p:cNvPr id="13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3491880" y="2852937"/>
            <a:ext cx="504056" cy="504056"/>
          </a:xfrm>
          <a:prstGeom prst="rect">
            <a:avLst/>
          </a:prstGeom>
          <a:noFill/>
        </p:spPr>
      </p:pic>
      <p:pic>
        <p:nvPicPr>
          <p:cNvPr id="14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4211960" y="4581129"/>
            <a:ext cx="504056" cy="504056"/>
          </a:xfrm>
          <a:prstGeom prst="rect">
            <a:avLst/>
          </a:prstGeom>
          <a:noFill/>
        </p:spPr>
      </p:pic>
      <p:pic>
        <p:nvPicPr>
          <p:cNvPr id="15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647" b="67823"/>
          <a:stretch>
            <a:fillRect/>
          </a:stretch>
        </p:blipFill>
        <p:spPr bwMode="auto">
          <a:xfrm>
            <a:off x="4283968" y="1412776"/>
            <a:ext cx="504056" cy="504056"/>
          </a:xfrm>
          <a:prstGeom prst="rect">
            <a:avLst/>
          </a:prstGeom>
          <a:noFill/>
        </p:spPr>
      </p:pic>
      <p:pic>
        <p:nvPicPr>
          <p:cNvPr id="17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3707904" y="3645025"/>
            <a:ext cx="504056" cy="469856"/>
          </a:xfrm>
          <a:prstGeom prst="rect">
            <a:avLst/>
          </a:prstGeom>
          <a:noFill/>
        </p:spPr>
      </p:pic>
      <p:pic>
        <p:nvPicPr>
          <p:cNvPr id="18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2843808" y="5373217"/>
            <a:ext cx="504056" cy="469856"/>
          </a:xfrm>
          <a:prstGeom prst="rect">
            <a:avLst/>
          </a:prstGeom>
          <a:noFill/>
        </p:spPr>
      </p:pic>
      <p:pic>
        <p:nvPicPr>
          <p:cNvPr id="19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4355976" y="2420889"/>
            <a:ext cx="504056" cy="469856"/>
          </a:xfrm>
          <a:prstGeom prst="rect">
            <a:avLst/>
          </a:prstGeom>
          <a:noFill/>
        </p:spPr>
      </p:pic>
      <p:pic>
        <p:nvPicPr>
          <p:cNvPr id="20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4932040" y="4077072"/>
            <a:ext cx="432048" cy="483280"/>
          </a:xfrm>
          <a:prstGeom prst="rect">
            <a:avLst/>
          </a:prstGeom>
          <a:noFill/>
        </p:spPr>
      </p:pic>
      <p:pic>
        <p:nvPicPr>
          <p:cNvPr id="21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5364088" y="5517232"/>
            <a:ext cx="432048" cy="483280"/>
          </a:xfrm>
          <a:prstGeom prst="rect">
            <a:avLst/>
          </a:prstGeom>
          <a:noFill/>
        </p:spPr>
      </p:pic>
      <p:pic>
        <p:nvPicPr>
          <p:cNvPr id="22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588" t="67279"/>
          <a:stretch>
            <a:fillRect/>
          </a:stretch>
        </p:blipFill>
        <p:spPr bwMode="auto">
          <a:xfrm>
            <a:off x="3059832" y="3933057"/>
            <a:ext cx="432048" cy="483280"/>
          </a:xfrm>
          <a:prstGeom prst="rect">
            <a:avLst/>
          </a:prstGeom>
          <a:noFill/>
        </p:spPr>
      </p:pic>
      <p:pic>
        <p:nvPicPr>
          <p:cNvPr id="23" name="Picture 4" descr="http://images.all-free-download.com/images/graphicthumb/free_vector_different_style_christmas_baubles_568675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2353" t="67279" r="32353"/>
          <a:stretch>
            <a:fillRect/>
          </a:stretch>
        </p:blipFill>
        <p:spPr bwMode="auto">
          <a:xfrm>
            <a:off x="4499992" y="5373217"/>
            <a:ext cx="504056" cy="469856"/>
          </a:xfrm>
          <a:prstGeom prst="rect">
            <a:avLst/>
          </a:prstGeom>
          <a:noFill/>
        </p:spPr>
      </p:pic>
      <p:pic>
        <p:nvPicPr>
          <p:cNvPr id="1034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8" cstate="print"/>
          <a:srcRect t="70059"/>
          <a:stretch>
            <a:fillRect/>
          </a:stretch>
        </p:blipFill>
        <p:spPr bwMode="auto">
          <a:xfrm rot="1379622">
            <a:off x="2898925" y="2506216"/>
            <a:ext cx="1975721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5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9" cstate="print"/>
          <a:srcRect t="70059"/>
          <a:stretch>
            <a:fillRect/>
          </a:stretch>
        </p:blipFill>
        <p:spPr bwMode="auto">
          <a:xfrm rot="882948">
            <a:off x="3788841" y="2872801"/>
            <a:ext cx="1897937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6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858250">
            <a:off x="2652609" y="3869713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7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3409955" y="4200127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8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1" cstate="print"/>
          <a:srcRect t="70059"/>
          <a:stretch>
            <a:fillRect/>
          </a:stretch>
        </p:blipFill>
        <p:spPr bwMode="auto">
          <a:xfrm rot="366057">
            <a:off x="4298396" y="4467108"/>
            <a:ext cx="1939507" cy="374857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9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2401843" y="4992214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0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0" cstate="print"/>
          <a:srcRect t="70059"/>
          <a:stretch>
            <a:fillRect/>
          </a:stretch>
        </p:blipFill>
        <p:spPr bwMode="auto">
          <a:xfrm rot="1379622">
            <a:off x="3193931" y="5352253"/>
            <a:ext cx="1800200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1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12" cstate="print"/>
          <a:srcRect t="70059"/>
          <a:stretch>
            <a:fillRect/>
          </a:stretch>
        </p:blipFill>
        <p:spPr bwMode="auto">
          <a:xfrm rot="20941592">
            <a:off x="4368197" y="5267563"/>
            <a:ext cx="1946483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32" name="Picture 10" descr="http://www.94-80.com/images/3.bp.blogspot.com/-YjWmiiQM0SQ/TsaxuHvjh2I/AAAAAAAAX8k/JD7PapLc0P8/s1600/dibujosdelucesdenavidadparaimprimir.png"/>
          <p:cNvPicPr>
            <a:picLocks noChangeAspect="1" noChangeArrowheads="1"/>
          </p:cNvPicPr>
          <p:nvPr/>
        </p:nvPicPr>
        <p:blipFill>
          <a:blip r:embed="rId9" cstate="print"/>
          <a:srcRect t="70059"/>
          <a:stretch>
            <a:fillRect/>
          </a:stretch>
        </p:blipFill>
        <p:spPr bwMode="auto">
          <a:xfrm rot="882948">
            <a:off x="3428801" y="1792681"/>
            <a:ext cx="1897937" cy="315374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36" name="Picture 12" descr="http://www.wallpaperscatolicos.com/cliparts/gallery/images/Navidad/Adornos/adornos_navidad%20%288%29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3679"/>
          <a:stretch>
            <a:fillRect/>
          </a:stretch>
        </p:blipFill>
        <p:spPr bwMode="auto">
          <a:xfrm>
            <a:off x="1547664" y="1"/>
            <a:ext cx="1800200" cy="1664609"/>
          </a:xfrm>
          <a:prstGeom prst="rect">
            <a:avLst/>
          </a:prstGeom>
          <a:noFill/>
        </p:spPr>
      </p:pic>
      <p:pic>
        <p:nvPicPr>
          <p:cNvPr id="1040" name="Picture 16" descr="http://www.goldsmithglobal.org/wp-content/header-images/44258498_s%20272.jpg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0"/>
            <a:ext cx="1438672" cy="1438672"/>
          </a:xfrm>
          <a:prstGeom prst="rect">
            <a:avLst/>
          </a:prstGeom>
          <a:noFill/>
        </p:spPr>
      </p:pic>
      <p:pic>
        <p:nvPicPr>
          <p:cNvPr id="1042" name="Picture 18" descr="http://4.bp.blogspot.com/-0W3zALhAUDw/Tud3Kiz0tFI/AAAAAAAAA14/KlpxmeRAUoc/s1600/BXP57323.JPG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874" y="1"/>
            <a:ext cx="1886383" cy="1048121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44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2843808" y="4293097"/>
            <a:ext cx="777064" cy="720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923928" y="2852937"/>
            <a:ext cx="792088" cy="73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9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355977" y="3861048"/>
            <a:ext cx="699359" cy="648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707905" y="4797152"/>
            <a:ext cx="699359" cy="648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932041" y="5517233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2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3131841" y="5589240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3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5076057" y="3573017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716017" y="2492897"/>
            <a:ext cx="621651" cy="5760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5" name="Picture 20" descr="http://drarielleschwartz.com/wp-content/uploads/2014/10/14960257_s-300x278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0000" contrast="40000"/>
          </a:blip>
          <a:srcRect/>
          <a:stretch>
            <a:fillRect/>
          </a:stretch>
        </p:blipFill>
        <p:spPr bwMode="auto">
          <a:xfrm>
            <a:off x="4283969" y="1988841"/>
            <a:ext cx="477635" cy="442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46" name="Группа 45"/>
          <p:cNvGrpSpPr/>
          <p:nvPr/>
        </p:nvGrpSpPr>
        <p:grpSpPr>
          <a:xfrm>
            <a:off x="5364088" y="1916833"/>
            <a:ext cx="2952328" cy="720080"/>
            <a:chOff x="827584" y="3212976"/>
            <a:chExt cx="2952328" cy="720080"/>
          </a:xfrm>
        </p:grpSpPr>
        <p:sp>
          <p:nvSpPr>
            <p:cNvPr id="47" name="Лента лицом вверх 46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475656" y="321297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balls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467544" y="2564905"/>
            <a:ext cx="2952328" cy="720080"/>
            <a:chOff x="827584" y="3212976"/>
            <a:chExt cx="2952328" cy="720080"/>
          </a:xfrm>
        </p:grpSpPr>
        <p:sp>
          <p:nvSpPr>
            <p:cNvPr id="50" name="Лента лицом вверх 49"/>
            <p:cNvSpPr/>
            <p:nvPr/>
          </p:nvSpPr>
          <p:spPr>
            <a:xfrm>
              <a:off x="827584" y="3284984"/>
              <a:ext cx="2952328" cy="648072"/>
            </a:xfrm>
            <a:prstGeom prst="ribbon2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619672" y="3212976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lights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5796136" y="4581129"/>
            <a:ext cx="2952328" cy="720081"/>
            <a:chOff x="755576" y="3212976"/>
            <a:chExt cx="2952328" cy="720080"/>
          </a:xfrm>
        </p:grpSpPr>
        <p:sp>
          <p:nvSpPr>
            <p:cNvPr id="53" name="Лента лицом вверх 52"/>
            <p:cNvSpPr/>
            <p:nvPr/>
          </p:nvSpPr>
          <p:spPr>
            <a:xfrm>
              <a:off x="755576" y="3284984"/>
              <a:ext cx="2952328" cy="648072"/>
            </a:xfrm>
            <a:prstGeom prst="ribbon2">
              <a:avLst>
                <a:gd name="adj1" fmla="val 16667"/>
                <a:gd name="adj2" fmla="val 69397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187624" y="3212976"/>
              <a:ext cx="2160240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Harrington" pitchFamily="82" charset="0"/>
                </a:rPr>
                <a:t>snowflakes</a:t>
              </a:r>
              <a:endPara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57" name="John Williams_-_Merry Christmas, Merry Christm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1" cstate="print"/>
          <a:stretch>
            <a:fillRect/>
          </a:stretch>
        </p:blipFill>
        <p:spPr>
          <a:xfrm>
            <a:off x="32352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800" decel="100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800" decel="100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8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9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800" decel="100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8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900" decel="1000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900" decel="100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900" decel="100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6" dur="1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>
                <p:cTn id="2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s://img3.goodfon.ru/original/1280x800/f/f1/okno-dekoraciya-elka-fonar-910.jpg"/>
          <p:cNvPicPr>
            <a:picLocks noChangeAspect="1" noChangeArrowheads="1"/>
          </p:cNvPicPr>
          <p:nvPr/>
        </p:nvPicPr>
        <p:blipFill>
          <a:blip r:embed="rId2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1508" name="Picture 4" descr="https://buymybagsblog.files.wordpress.com/2015/10/christmas-wishlist-2015-page-0.jpg"/>
          <p:cNvPicPr>
            <a:picLocks noChangeAspect="1" noChangeArrowheads="1"/>
          </p:cNvPicPr>
          <p:nvPr/>
        </p:nvPicPr>
        <p:blipFill>
          <a:blip r:embed="rId3" cstate="print"/>
          <a:srcRect l="1795" r="2121"/>
          <a:stretch>
            <a:fillRect/>
          </a:stretch>
        </p:blipFill>
        <p:spPr bwMode="auto">
          <a:xfrm>
            <a:off x="1907704" y="188640"/>
            <a:ext cx="5688632" cy="6475261"/>
          </a:xfrm>
          <a:prstGeom prst="verticalScroll">
            <a:avLst>
              <a:gd name="adj" fmla="val 6123"/>
            </a:avLst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83768" y="1484784"/>
            <a:ext cx="45365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FontTx/>
              <a:buChar char="-"/>
            </a:pPr>
            <a:r>
              <a:rPr lang="en-US" sz="3200" b="1" dirty="0" smtClean="0">
                <a:latin typeface="Kristen ITC" pitchFamily="66" charset="0"/>
              </a:rPr>
              <a:t>MP3 player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3200" b="1" dirty="0" smtClean="0">
                <a:latin typeface="Kristen ITC" pitchFamily="66" charset="0"/>
              </a:rPr>
              <a:t> teddy bear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3200" b="1" dirty="0" smtClean="0">
                <a:latin typeface="Kristen ITC" pitchFamily="66" charset="0"/>
              </a:rPr>
              <a:t> new headphones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3200" b="1" dirty="0" smtClean="0">
                <a:latin typeface="Kristen ITC" pitchFamily="66" charset="0"/>
              </a:rPr>
              <a:t>A pair of shoes</a:t>
            </a:r>
          </a:p>
          <a:p>
            <a:pPr>
              <a:spcAft>
                <a:spcPts val="600"/>
              </a:spcAft>
              <a:buFontTx/>
              <a:buChar char="-"/>
            </a:pPr>
            <a:r>
              <a:rPr lang="en-US" sz="3200" b="1" dirty="0" smtClean="0">
                <a:latin typeface="Kristen ITC" pitchFamily="66" charset="0"/>
              </a:rPr>
              <a:t> </a:t>
            </a:r>
            <a:r>
              <a:rPr lang="en-US" sz="3200" b="1" dirty="0" err="1" smtClean="0">
                <a:latin typeface="Kristen ITC" pitchFamily="66" charset="0"/>
              </a:rPr>
              <a:t>iPhone</a:t>
            </a:r>
            <a:r>
              <a:rPr lang="en-US" sz="3200" b="1" dirty="0" smtClean="0">
                <a:latin typeface="Kristen ITC" pitchFamily="66" charset="0"/>
              </a:rPr>
              <a:t> 7 /6</a:t>
            </a:r>
            <a:endParaRPr lang="ru-RU" sz="3200" b="1" dirty="0"/>
          </a:p>
        </p:txBody>
      </p:sp>
      <p:pic>
        <p:nvPicPr>
          <p:cNvPr id="21512" name="Picture 8" descr="https://s3.euronics.ee/UserFiles/Products/Images/46929_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612637">
            <a:off x="536250" y="689394"/>
            <a:ext cx="1755732" cy="17557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4" name="Picture 10" descr="https://cdn2.imgbb.ru/sp/user/69/697781/201604/bc45e17b436fa02dc496b378317b6f0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46941">
            <a:off x="7164288" y="1340768"/>
            <a:ext cx="1642592" cy="16425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6" name="Picture 12" descr="http://www.technobuffalo.com/wp-content/uploads/2014/11/solo2-wireless-black-quarter-1280x989.jpg"/>
          <p:cNvPicPr>
            <a:picLocks noChangeAspect="1" noChangeArrowheads="1"/>
          </p:cNvPicPr>
          <p:nvPr/>
        </p:nvPicPr>
        <p:blipFill>
          <a:blip r:embed="rId6" cstate="print"/>
          <a:srcRect l="9659" r="13074"/>
          <a:stretch>
            <a:fillRect/>
          </a:stretch>
        </p:blipFill>
        <p:spPr bwMode="auto">
          <a:xfrm rot="401130">
            <a:off x="490258" y="2587618"/>
            <a:ext cx="1728192" cy="17281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18" name="Picture 14" descr="http://ayakkabimarkalari.co/wp-content/uploads/2016/01/tPIMIPDbO1T3aQXOkYh4.jpg"/>
          <p:cNvPicPr>
            <a:picLocks noChangeAspect="1" noChangeArrowheads="1"/>
          </p:cNvPicPr>
          <p:nvPr/>
        </p:nvPicPr>
        <p:blipFill>
          <a:blip r:embed="rId7" cstate="print"/>
          <a:srcRect l="7164" r="11649"/>
          <a:stretch>
            <a:fillRect/>
          </a:stretch>
        </p:blipFill>
        <p:spPr bwMode="auto">
          <a:xfrm>
            <a:off x="6588224" y="3140968"/>
            <a:ext cx="2121836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520" name="Picture 16" descr="https://thepaleblueblog.files.wordpress.com/2015/09/blueblackiphone721.jpg"/>
          <p:cNvPicPr>
            <a:picLocks noChangeAspect="1" noChangeArrowheads="1"/>
          </p:cNvPicPr>
          <p:nvPr/>
        </p:nvPicPr>
        <p:blipFill>
          <a:blip r:embed="rId8" cstate="print"/>
          <a:srcRect l="2206" r="7353"/>
          <a:stretch>
            <a:fillRect/>
          </a:stretch>
        </p:blipFill>
        <p:spPr bwMode="auto">
          <a:xfrm>
            <a:off x="323528" y="4581128"/>
            <a:ext cx="2160240" cy="1791419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522" name="Picture 18" descr="http://cliparts.co/cliparts/8TA/b97/8TAb977Ac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498569">
            <a:off x="7207465" y="4879683"/>
            <a:ext cx="1264613" cy="1685887"/>
          </a:xfrm>
          <a:prstGeom prst="round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60"/>
                            </p:stCondLst>
                            <p:childTnLst>
                              <p:par>
                                <p:cTn id="4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9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0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0"/>
                            </p:stCondLst>
                            <p:childTnLst>
                              <p:par>
                                <p:cTn id="6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333399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"/>
                            </p:stCondLst>
                            <p:childTnLst>
                              <p:par>
                                <p:cTn id="7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4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s://img3.goodfon.ru/original/1280x800/f/f1/okno-dekoraciya-elka-fonar-910.jpg"/>
          <p:cNvPicPr>
            <a:picLocks noChangeAspect="1" noChangeArrowheads="1"/>
          </p:cNvPicPr>
          <p:nvPr/>
        </p:nvPicPr>
        <p:blipFill>
          <a:blip r:embed="rId3" cstate="print">
            <a:lum bright="10000" contrast="-20000"/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http://blog.mark-taylor.com/Arizona/san-lagos/wp-content/blogs.dir/42/files/2014/12/shutterstock_66972937-copy.jpg"/>
          <p:cNvPicPr>
            <a:picLocks noChangeAspect="1" noChangeArrowheads="1"/>
          </p:cNvPicPr>
          <p:nvPr/>
        </p:nvPicPr>
        <p:blipFill>
          <a:blip r:embed="rId4" cstate="print"/>
          <a:srcRect l="2460" t="17409" r="4058" b="18656"/>
          <a:stretch>
            <a:fillRect/>
          </a:stretch>
        </p:blipFill>
        <p:spPr bwMode="auto">
          <a:xfrm rot="21133854">
            <a:off x="313871" y="291244"/>
            <a:ext cx="4464496" cy="22909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534" name="Picture 6" descr="http://www.publicdomainpictures.net/pictures/40000/velka/ruled-note-paper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766" t="4503" r="17979" b="-774"/>
          <a:stretch>
            <a:fillRect/>
          </a:stretch>
        </p:blipFill>
        <p:spPr bwMode="auto">
          <a:xfrm rot="20875172">
            <a:off x="2443802" y="-59153"/>
            <a:ext cx="6590329" cy="730582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 rot="716334">
            <a:off x="4414235" y="972152"/>
            <a:ext cx="32327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Freestyle Script" pitchFamily="66" charset="0"/>
              </a:rPr>
              <a:t>    Dear Santa! </a:t>
            </a:r>
          </a:p>
          <a:p>
            <a:r>
              <a:rPr lang="en-US" sz="3600" dirty="0" smtClean="0">
                <a:latin typeface="Freestyle Script" pitchFamily="66" charset="0"/>
              </a:rPr>
              <a:t>   Please don’t leave anything for me. Instead give a bike to Jack, a big doll to Susan and a nice dress to my sister Kate. </a:t>
            </a:r>
          </a:p>
          <a:p>
            <a:r>
              <a:rPr lang="en-US" sz="3600" dirty="0" smtClean="0">
                <a:latin typeface="Freestyle Script" pitchFamily="66" charset="0"/>
              </a:rPr>
              <a:t>    Best wishes, </a:t>
            </a:r>
          </a:p>
          <a:p>
            <a:r>
              <a:rPr lang="en-US" sz="3600" dirty="0" smtClean="0">
                <a:latin typeface="Freestyle Script" pitchFamily="66" charset="0"/>
              </a:rPr>
              <a:t>    Tommy</a:t>
            </a:r>
            <a:endParaRPr lang="ru-RU" sz="3600" dirty="0"/>
          </a:p>
        </p:txBody>
      </p:sp>
      <p:pic>
        <p:nvPicPr>
          <p:cNvPr id="10" name="John Williams_-_Merry Christma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32352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bedroomfurniturereviews.com/wp-content/uploads/2015/12/best-christmas-decorations-zsj3plaa.jpg"/>
          <p:cNvPicPr>
            <a:picLocks noChangeAspect="1" noChangeArrowheads="1"/>
          </p:cNvPicPr>
          <p:nvPr/>
        </p:nvPicPr>
        <p:blipFill>
          <a:blip r:embed="rId5" cstate="print">
            <a:lum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50" name="Picture 6" descr="http://www.clipartfinders.com/clipart/100/10-old-paper-clip-art-free-cliparts-that-you-can-download-to--100362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20000" contrast="-20000"/>
          </a:blip>
          <a:srcRect/>
          <a:stretch>
            <a:fillRect/>
          </a:stretch>
        </p:blipFill>
        <p:spPr bwMode="auto">
          <a:xfrm>
            <a:off x="395536" y="404664"/>
            <a:ext cx="7704856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2267744" y="1916832"/>
            <a:ext cx="4752528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4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Night is blue</a:t>
            </a:r>
            <a:endParaRPr lang="ru-RU" sz="4400" b="1" spc="50" dirty="0" smtClean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44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And stars are bright.</a:t>
            </a:r>
            <a:endParaRPr lang="ru-RU" sz="4400" b="1" spc="50" dirty="0" smtClean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44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Let our dreams</a:t>
            </a:r>
            <a:endParaRPr lang="ru-RU" sz="4400" b="1" spc="50" dirty="0" smtClean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en-US" sz="4400" b="1" spc="50" dirty="0" smtClean="0">
                <a:ln w="11430"/>
                <a:solidFill>
                  <a:srgbClr val="B4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Come true tonight!</a:t>
            </a:r>
            <a:endParaRPr lang="ru-RU" sz="4400" b="1" spc="50" dirty="0">
              <a:ln w="11430"/>
              <a:solidFill>
                <a:srgbClr val="B4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52" name="Picture 8" descr="http://cliparts.co/cliparts/kiK/o64/kiKo64ByT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372200" y="3861048"/>
            <a:ext cx="2590652" cy="25906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Santa_comi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395536" y="6237312"/>
            <a:ext cx="304800" cy="304800"/>
          </a:xfrm>
          <a:prstGeom prst="rect">
            <a:avLst/>
          </a:prstGeom>
        </p:spPr>
      </p:pic>
      <p:pic>
        <p:nvPicPr>
          <p:cNvPr id="8" name="CSHenok_-_Laj_odnogo_cshenka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388424" y="6237312"/>
            <a:ext cx="304800" cy="304800"/>
          </a:xfrm>
          <a:prstGeom prst="rect">
            <a:avLst/>
          </a:prstGeom>
        </p:spPr>
      </p:pic>
      <p:pic>
        <p:nvPicPr>
          <p:cNvPr id="2050" name="Picture 2" descr="http://vamotkrytka.ru/_ph/131/2/639159544.gif?1476762876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8064" y="4683646"/>
            <a:ext cx="2174354" cy="2174354"/>
          </a:xfrm>
          <a:prstGeom prst="rect">
            <a:avLst/>
          </a:prstGeom>
          <a:noFill/>
        </p:spPr>
      </p:pic>
      <p:pic>
        <p:nvPicPr>
          <p:cNvPr id="9" name="John Williams_-_Jingle Bells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 cstate="print"/>
          <a:stretch>
            <a:fillRect/>
          </a:stretch>
        </p:blipFill>
        <p:spPr>
          <a:xfrm>
            <a:off x="4139952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3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802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79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100000"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619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artsfon.com/download.php?file=201411/1280x800/artsfon.com-28856.jpg"/>
          <p:cNvPicPr>
            <a:picLocks noChangeAspect="1" noChangeArrowheads="1"/>
          </p:cNvPicPr>
          <p:nvPr/>
        </p:nvPicPr>
        <p:blipFill>
          <a:blip r:embed="rId4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1916832"/>
            <a:ext cx="8496944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Merry Christmas</a:t>
            </a:r>
          </a:p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And </a:t>
            </a:r>
          </a:p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Happy New Year!</a:t>
            </a:r>
            <a:endParaRPr lang="ru-RU" sz="6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Merry_Christmas_minus_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51520" y="6381328"/>
            <a:ext cx="304800" cy="304800"/>
          </a:xfrm>
          <a:prstGeom prst="rect">
            <a:avLst/>
          </a:prstGeom>
        </p:spPr>
      </p:pic>
      <p:pic>
        <p:nvPicPr>
          <p:cNvPr id="9" name="Jingl_-_Bells_Rock_(iPlayer.f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08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30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ww.artsfon.com/download.php?file=201411/1280x800/artsfon.com-28856.jpg"/>
          <p:cNvPicPr>
            <a:picLocks noChangeAspect="1" noChangeArrowheads="1"/>
          </p:cNvPicPr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9024" y="1196752"/>
            <a:ext cx="8784976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Father Christmas</a:t>
            </a:r>
          </a:p>
          <a:p>
            <a:pPr algn="ctr"/>
            <a:r>
              <a:rPr lang="en-US" sz="60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Harrington" pitchFamily="82" charset="0"/>
              </a:rPr>
              <a:t>rocks!</a:t>
            </a:r>
            <a:endParaRPr lang="ru-RU" sz="60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Jingl_-_Bells_Rock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  <p:pic>
        <p:nvPicPr>
          <p:cNvPr id="4" name="Picture 4" descr="https://media.giphy.com/media/bMIBv0BDiTa0g/giphy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528" y="2420888"/>
            <a:ext cx="3038738" cy="3798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2" name="Picture 8" descr="http://1.bp.blogspot.com/-U2SURg5gh-k/UM6-CA712sI/AAAAAAAAA6w/57GT2V7FGTA/s1600/Animated+Santa+Claus+Singing+Picture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162167"/>
            <a:ext cx="3131840" cy="3653813"/>
          </a:xfrm>
          <a:prstGeom prst="rect">
            <a:avLst/>
          </a:prstGeom>
          <a:noFill/>
        </p:spPr>
      </p:pic>
      <p:pic>
        <p:nvPicPr>
          <p:cNvPr id="1034" name="Picture 10" descr="http://img22.dreamies.de/img/396/b/8akl40ctvqw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2780928"/>
            <a:ext cx="2448272" cy="33385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73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105</Words>
  <Application>Microsoft Office PowerPoint</Application>
  <PresentationFormat>Экран (4:3)</PresentationFormat>
  <Paragraphs>30</Paragraphs>
  <Slides>8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63</cp:revision>
  <dcterms:created xsi:type="dcterms:W3CDTF">2016-12-16T19:51:44Z</dcterms:created>
  <dcterms:modified xsi:type="dcterms:W3CDTF">2019-12-16T19:57:59Z</dcterms:modified>
</cp:coreProperties>
</file>